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Raleway"/>
      <p:regular r:id="rId43"/>
      <p:bold r:id="rId44"/>
      <p:italic r:id="rId45"/>
      <p:boldItalic r:id="rId46"/>
    </p:embeddedFont>
    <p:embeddedFont>
      <p:font typeface="Lato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9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9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Raleway-bold.fntdata"/><Relationship Id="rId43" Type="http://schemas.openxmlformats.org/officeDocument/2006/relationships/font" Target="fonts/Raleway-regular.fntdata"/><Relationship Id="rId46" Type="http://schemas.openxmlformats.org/officeDocument/2006/relationships/font" Target="fonts/Raleway-boldItalic.fntdata"/><Relationship Id="rId45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bold.fntdata"/><Relationship Id="rId47" Type="http://schemas.openxmlformats.org/officeDocument/2006/relationships/font" Target="fonts/Lato-regular.fntdata"/><Relationship Id="rId49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jp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e62cd88cf7_0_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e62cd88cf7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e716e338ad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e716e338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e716e338ad_0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e716e338a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63a6fe7fc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63a6fe7f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5ed75ccf_0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5ed75ccf_0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e63a6fe7fc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e63a6fe7f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e63a6fe7fc_0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e63a6fe7f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e63a6fe7fc_0_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e63a6fe7f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e55012937d_0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e55012937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e63a6fe7fc_0_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e63a6fe7f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e55012937d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e5501293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e63a6fe7fc_0_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e63a6fe7fc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e63a6fe7fc_0_7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e63a6fe7f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e716e338ad_0_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e716e338a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e63a6fe7fc_0_1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e63a6fe7f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e55012937d_0_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e55012937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aaa6d39ba0_1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aaa6d39ba0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e55012937d_0_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e55012937d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e63a6fe7fc_0_1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e63a6fe7fc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aaa6d39ba0_1_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aaa6d39ba0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35694cd56_0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35694cd56_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8038cf96a9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8038cf96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62cd88cf7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e62cd88cf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5938246" y="2533163"/>
            <a:ext cx="7218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659861" y="2533163"/>
            <a:ext cx="7218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" y="2533163"/>
            <a:ext cx="7218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1425" y="2533163"/>
            <a:ext cx="52167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 background">
  <p:cSld name="BLANK_1">
    <p:bg>
      <p:bgPr>
        <a:solidFill>
          <a:schemeClr val="accen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1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4000" cy="399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3"/>
          <p:cNvSpPr/>
          <p:nvPr/>
        </p:nvSpPr>
        <p:spPr>
          <a:xfrm>
            <a:off x="3047704" y="3992850"/>
            <a:ext cx="3047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6096271" y="3992850"/>
            <a:ext cx="3047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" y="3992850"/>
            <a:ext cx="3047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" type="body"/>
          </p:nvPr>
        </p:nvSpPr>
        <p:spPr>
          <a:xfrm>
            <a:off x="1710425" y="2161800"/>
            <a:ext cx="57237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Char char="▷"/>
              <a:defRPr i="1"/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/>
        </p:txBody>
      </p:sp>
      <p:sp>
        <p:nvSpPr>
          <p:cNvPr id="25" name="Google Shape;25;p4"/>
          <p:cNvSpPr txBox="1"/>
          <p:nvPr/>
        </p:nvSpPr>
        <p:spPr>
          <a:xfrm>
            <a:off x="3593400" y="118141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</a:rPr>
              <a:t>“</a:t>
            </a:r>
            <a:endParaRPr b="1" sz="9600">
              <a:solidFill>
                <a:schemeClr val="accent6"/>
              </a:solidFill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5723283" y="1599675"/>
            <a:ext cx="17103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7434177" y="1599675"/>
            <a:ext cx="17103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0" y="1599675"/>
            <a:ext cx="17103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1710425" y="1599675"/>
            <a:ext cx="17103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" name="Google Shape;34;p5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" type="body"/>
          </p:nvPr>
        </p:nvSpPr>
        <p:spPr>
          <a:xfrm>
            <a:off x="893625" y="1200150"/>
            <a:ext cx="3136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6" name="Google Shape;46;p6"/>
          <p:cNvSpPr txBox="1"/>
          <p:nvPr>
            <p:ph idx="2" type="body"/>
          </p:nvPr>
        </p:nvSpPr>
        <p:spPr>
          <a:xfrm>
            <a:off x="4219456" y="1200150"/>
            <a:ext cx="3136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7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893700" y="1200150"/>
            <a:ext cx="2371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5" name="Google Shape;55;p7"/>
          <p:cNvSpPr txBox="1"/>
          <p:nvPr>
            <p:ph idx="2" type="body"/>
          </p:nvPr>
        </p:nvSpPr>
        <p:spPr>
          <a:xfrm>
            <a:off x="3386404" y="1200150"/>
            <a:ext cx="2371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6" name="Google Shape;56;p7"/>
          <p:cNvSpPr txBox="1"/>
          <p:nvPr>
            <p:ph idx="3" type="body"/>
          </p:nvPr>
        </p:nvSpPr>
        <p:spPr>
          <a:xfrm>
            <a:off x="5879107" y="1200150"/>
            <a:ext cx="2371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8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8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9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893700" y="4649963"/>
            <a:ext cx="6462600" cy="35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71" name="Google Shape;71;p9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0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0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11" Type="http://schemas.openxmlformats.org/officeDocument/2006/relationships/image" Target="../media/image3.png"/><Relationship Id="rId10" Type="http://schemas.openxmlformats.org/officeDocument/2006/relationships/image" Target="../media/image6.png"/><Relationship Id="rId9" Type="http://schemas.openxmlformats.org/officeDocument/2006/relationships/image" Target="../media/image1.png"/><Relationship Id="rId5" Type="http://schemas.openxmlformats.org/officeDocument/2006/relationships/image" Target="../media/image14.png"/><Relationship Id="rId6" Type="http://schemas.openxmlformats.org/officeDocument/2006/relationships/image" Target="../media/image4.png"/><Relationship Id="rId7" Type="http://schemas.openxmlformats.org/officeDocument/2006/relationships/image" Target="../media/image16.png"/><Relationship Id="rId8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Relationship Id="rId4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Relationship Id="rId4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Relationship Id="rId4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Relationship Id="rId4" Type="http://schemas.openxmlformats.org/officeDocument/2006/relationships/image" Target="../media/image3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Relationship Id="rId4" Type="http://schemas.openxmlformats.org/officeDocument/2006/relationships/image" Target="../media/image20.png"/><Relationship Id="rId5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11" Type="http://schemas.openxmlformats.org/officeDocument/2006/relationships/image" Target="../media/image45.png"/><Relationship Id="rId10" Type="http://schemas.openxmlformats.org/officeDocument/2006/relationships/image" Target="../media/image44.png"/><Relationship Id="rId9" Type="http://schemas.openxmlformats.org/officeDocument/2006/relationships/image" Target="../media/image43.png"/><Relationship Id="rId5" Type="http://schemas.openxmlformats.org/officeDocument/2006/relationships/image" Target="../media/image36.png"/><Relationship Id="rId6" Type="http://schemas.openxmlformats.org/officeDocument/2006/relationships/image" Target="../media/image39.png"/><Relationship Id="rId7" Type="http://schemas.openxmlformats.org/officeDocument/2006/relationships/image" Target="../media/image35.png"/><Relationship Id="rId8" Type="http://schemas.openxmlformats.org/officeDocument/2006/relationships/image" Target="../media/image3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0.png"/><Relationship Id="rId4" Type="http://schemas.openxmlformats.org/officeDocument/2006/relationships/image" Target="../media/image3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2.png"/><Relationship Id="rId4" Type="http://schemas.openxmlformats.org/officeDocument/2006/relationships/image" Target="../media/image48.png"/><Relationship Id="rId5" Type="http://schemas.openxmlformats.org/officeDocument/2006/relationships/image" Target="../media/image41.png"/><Relationship Id="rId6" Type="http://schemas.openxmlformats.org/officeDocument/2006/relationships/image" Target="../media/image4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2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3.png"/><Relationship Id="rId4" Type="http://schemas.openxmlformats.org/officeDocument/2006/relationships/image" Target="../media/image16.png"/><Relationship Id="rId11" Type="http://schemas.openxmlformats.org/officeDocument/2006/relationships/image" Target="../media/image57.png"/><Relationship Id="rId10" Type="http://schemas.openxmlformats.org/officeDocument/2006/relationships/image" Target="../media/image56.png"/><Relationship Id="rId9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50.png"/><Relationship Id="rId7" Type="http://schemas.openxmlformats.org/officeDocument/2006/relationships/image" Target="../media/image54.png"/><Relationship Id="rId8" Type="http://schemas.openxmlformats.org/officeDocument/2006/relationships/image" Target="../media/image5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ctrTitle"/>
          </p:nvPr>
        </p:nvSpPr>
        <p:spPr>
          <a:xfrm>
            <a:off x="645225" y="2762725"/>
            <a:ext cx="8016900" cy="15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/>
              <a:t>Elections Présidentielles Françaises</a:t>
            </a:r>
            <a:endParaRPr b="1"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77">
                <a:solidFill>
                  <a:srgbClr val="F03737"/>
                </a:solidFill>
              </a:rPr>
              <a:t>1965-2017</a:t>
            </a:r>
            <a:endParaRPr sz="3400">
              <a:solidFill>
                <a:srgbClr val="F03737"/>
              </a:solidFill>
            </a:endParaRPr>
          </a:p>
        </p:txBody>
      </p:sp>
      <p:sp>
        <p:nvSpPr>
          <p:cNvPr id="89" name="Google Shape;89;p12"/>
          <p:cNvSpPr txBox="1"/>
          <p:nvPr/>
        </p:nvSpPr>
        <p:spPr>
          <a:xfrm>
            <a:off x="524325" y="4337725"/>
            <a:ext cx="8016900" cy="5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7510"/>
                </a:solidFill>
                <a:latin typeface="Raleway"/>
                <a:ea typeface="Raleway"/>
                <a:cs typeface="Raleway"/>
                <a:sym typeface="Raleway"/>
              </a:rPr>
              <a:t>Projet de </a:t>
            </a:r>
            <a:r>
              <a:rPr b="1" lang="en" sz="1800">
                <a:solidFill>
                  <a:srgbClr val="FF7510"/>
                </a:solidFill>
                <a:latin typeface="Raleway"/>
                <a:ea typeface="Raleway"/>
                <a:cs typeface="Raleway"/>
                <a:sym typeface="Raleway"/>
              </a:rPr>
              <a:t>Daria Antipova, Simplon Dev Data, Nanterre</a:t>
            </a:r>
            <a:endParaRPr b="1" sz="1800">
              <a:solidFill>
                <a:srgbClr val="FF751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7510"/>
                </a:solidFill>
                <a:latin typeface="Raleway"/>
                <a:ea typeface="Raleway"/>
                <a:cs typeface="Raleway"/>
                <a:sym typeface="Raleway"/>
              </a:rPr>
              <a:t>Janvier à Août, 2021</a:t>
            </a:r>
            <a:endParaRPr b="1" sz="1800">
              <a:solidFill>
                <a:srgbClr val="FF751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3138" y="0"/>
            <a:ext cx="5159277" cy="250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893625" y="1714500"/>
            <a:ext cx="3136800" cy="27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création d'un outil interactif (dashboard ou page d’internet) très facile en pratique pour voir et mieux comprendre l'activité sociale au domaine politique</a:t>
            </a:r>
            <a:endParaRPr/>
          </a:p>
        </p:txBody>
      </p:sp>
      <p:sp>
        <p:nvSpPr>
          <p:cNvPr id="264" name="Google Shape;264;p21"/>
          <p:cNvSpPr txBox="1"/>
          <p:nvPr>
            <p:ph type="title"/>
          </p:nvPr>
        </p:nvSpPr>
        <p:spPr>
          <a:xfrm>
            <a:off x="956825" y="420563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Objectif du projet:</a:t>
            </a:r>
            <a:endParaRPr/>
          </a:p>
        </p:txBody>
      </p:sp>
      <p:sp>
        <p:nvSpPr>
          <p:cNvPr id="265" name="Google Shape;265;p21"/>
          <p:cNvSpPr txBox="1"/>
          <p:nvPr>
            <p:ph idx="2" type="body"/>
          </p:nvPr>
        </p:nvSpPr>
        <p:spPr>
          <a:xfrm>
            <a:off x="4503453" y="1718850"/>
            <a:ext cx="3136800" cy="17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Avoir une dashboard qui partage toutes les données des suffrages sur toute les élections présidentielles depuis 1965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66" name="Google Shape;266;p21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grpSp>
        <p:nvGrpSpPr>
          <p:cNvPr id="267" name="Google Shape;267;p21"/>
          <p:cNvGrpSpPr/>
          <p:nvPr/>
        </p:nvGrpSpPr>
        <p:grpSpPr>
          <a:xfrm>
            <a:off x="7131825" y="488950"/>
            <a:ext cx="1349108" cy="1151925"/>
            <a:chOff x="8095060" y="5664590"/>
            <a:chExt cx="497404" cy="594389"/>
          </a:xfrm>
        </p:grpSpPr>
        <p:grpSp>
          <p:nvGrpSpPr>
            <p:cNvPr id="268" name="Google Shape;268;p21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269" name="Google Shape;269;p21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270;p21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271;p21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2" name="Google Shape;272;p21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273" name="Google Shape;273;p21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274;p21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275;p21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6" name="Google Shape;276;p21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277" name="Google Shape;277;p21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21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279;p21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0" name="Google Shape;280;p21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281" name="Google Shape;281;p21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282;p21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21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84" name="Google Shape;284;p21"/>
          <p:cNvSpPr/>
          <p:nvPr/>
        </p:nvSpPr>
        <p:spPr>
          <a:xfrm>
            <a:off x="7772400" y="140275"/>
            <a:ext cx="1136100" cy="175200"/>
          </a:xfrm>
          <a:prstGeom prst="homePlate">
            <a:avLst>
              <a:gd fmla="val 50000" name="adj"/>
            </a:avLst>
          </a:prstGeom>
          <a:solidFill>
            <a:srgbClr val="23E0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Intro</a:t>
            </a:r>
            <a:endParaRPr b="1"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2"/>
          <p:cNvSpPr txBox="1"/>
          <p:nvPr>
            <p:ph type="title"/>
          </p:nvPr>
        </p:nvSpPr>
        <p:spPr>
          <a:xfrm>
            <a:off x="1719350" y="1289281"/>
            <a:ext cx="64626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Indicateurs </a:t>
            </a:r>
            <a:endParaRPr b="1" sz="36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(les suffrages)</a:t>
            </a:r>
            <a:endParaRPr sz="3600"/>
          </a:p>
        </p:txBody>
      </p:sp>
      <p:sp>
        <p:nvSpPr>
          <p:cNvPr id="290" name="Google Shape;290;p22"/>
          <p:cNvSpPr txBox="1"/>
          <p:nvPr>
            <p:ph idx="1" type="body"/>
          </p:nvPr>
        </p:nvSpPr>
        <p:spPr>
          <a:xfrm>
            <a:off x="631100" y="3281750"/>
            <a:ext cx="82515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Inscrits 	 Votants  Exprimés  Blancs et nuls</a:t>
            </a:r>
            <a:endParaRPr b="1" sz="28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2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500">
              <a:solidFill>
                <a:schemeClr val="dk1"/>
              </a:solidFill>
            </a:endParaRPr>
          </a:p>
        </p:txBody>
      </p:sp>
      <p:pic>
        <p:nvPicPr>
          <p:cNvPr id="292" name="Google Shape;29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7775" y="518837"/>
            <a:ext cx="1833325" cy="240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2"/>
          <p:cNvPicPr preferRelativeResize="0"/>
          <p:nvPr/>
        </p:nvPicPr>
        <p:blipFill rotWithShape="1">
          <a:blip r:embed="rId4">
            <a:alphaModFix/>
          </a:blip>
          <a:srcRect b="8427" l="0" r="0" t="7545"/>
          <a:stretch/>
        </p:blipFill>
        <p:spPr>
          <a:xfrm>
            <a:off x="6945925" y="1133350"/>
            <a:ext cx="1668650" cy="13910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2"/>
          <p:cNvSpPr/>
          <p:nvPr/>
        </p:nvSpPr>
        <p:spPr>
          <a:xfrm>
            <a:off x="7772400" y="140275"/>
            <a:ext cx="1136100" cy="175200"/>
          </a:xfrm>
          <a:prstGeom prst="homePlate">
            <a:avLst>
              <a:gd fmla="val 50000" name="adj"/>
            </a:avLst>
          </a:prstGeom>
          <a:solidFill>
            <a:srgbClr val="23E0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Intro</a:t>
            </a:r>
            <a:endParaRPr b="1"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3"/>
          <p:cNvSpPr txBox="1"/>
          <p:nvPr>
            <p:ph idx="4294967295" type="title"/>
          </p:nvPr>
        </p:nvSpPr>
        <p:spPr>
          <a:xfrm>
            <a:off x="520650" y="230225"/>
            <a:ext cx="8236200" cy="12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Comment les Français votent pour le président?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0" name="Google Shape;300;p23"/>
          <p:cNvSpPr/>
          <p:nvPr/>
        </p:nvSpPr>
        <p:spPr>
          <a:xfrm>
            <a:off x="0" y="4444375"/>
            <a:ext cx="9240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3"/>
          <p:cNvSpPr/>
          <p:nvPr/>
        </p:nvSpPr>
        <p:spPr>
          <a:xfrm>
            <a:off x="924117" y="4444375"/>
            <a:ext cx="64284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3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303" name="Google Shape;303;p23"/>
          <p:cNvSpPr/>
          <p:nvPr/>
        </p:nvSpPr>
        <p:spPr>
          <a:xfrm>
            <a:off x="7772400" y="140275"/>
            <a:ext cx="1136100" cy="175200"/>
          </a:xfrm>
          <a:prstGeom prst="homePlate">
            <a:avLst>
              <a:gd fmla="val 50000" name="adj"/>
            </a:avLst>
          </a:prstGeom>
          <a:solidFill>
            <a:srgbClr val="23E0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Intro</a:t>
            </a:r>
            <a:endParaRPr b="1"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4"/>
          <p:cNvSpPr/>
          <p:nvPr/>
        </p:nvSpPr>
        <p:spPr>
          <a:xfrm>
            <a:off x="3258763" y="1460825"/>
            <a:ext cx="2712900" cy="3219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4"/>
          <p:cNvSpPr/>
          <p:nvPr/>
        </p:nvSpPr>
        <p:spPr>
          <a:xfrm>
            <a:off x="6216275" y="1460825"/>
            <a:ext cx="2712900" cy="3219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4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Technologies utilisées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311" name="Google Shape;311;p24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312" name="Google Shape;312;p24"/>
          <p:cNvSpPr txBox="1"/>
          <p:nvPr/>
        </p:nvSpPr>
        <p:spPr>
          <a:xfrm>
            <a:off x="301250" y="1605125"/>
            <a:ext cx="2712900" cy="30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highlight>
                  <a:schemeClr val="accent5"/>
                </a:highlight>
                <a:latin typeface="Raleway"/>
                <a:ea typeface="Raleway"/>
                <a:cs typeface="Raleway"/>
                <a:sym typeface="Raleway"/>
              </a:rPr>
              <a:t>Développer une base de données</a:t>
            </a:r>
            <a:endParaRPr b="1" sz="1200">
              <a:solidFill>
                <a:schemeClr val="lt1"/>
              </a:solidFill>
              <a:highlight>
                <a:schemeClr val="accent5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highlight>
                <a:schemeClr val="accent5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Sourcing des données: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 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fichiers csv et excel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Traitement de données: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 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Python 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IDE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: 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Jupyter Notebook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Modélisation BDD: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 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Looping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Création et stockage BDD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: 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SQL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MySQL Workbench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3" name="Google Shape;313;p24"/>
          <p:cNvSpPr txBox="1"/>
          <p:nvPr/>
        </p:nvSpPr>
        <p:spPr>
          <a:xfrm>
            <a:off x="3258775" y="1605125"/>
            <a:ext cx="27129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highlight>
                  <a:schemeClr val="accent3"/>
                </a:highlight>
                <a:latin typeface="Raleway"/>
                <a:ea typeface="Raleway"/>
                <a:cs typeface="Raleway"/>
                <a:sym typeface="Raleway"/>
              </a:rPr>
              <a:t>Exploiter une base de données</a:t>
            </a:r>
            <a:r>
              <a:rPr b="1" lang="en" sz="1200">
                <a:solidFill>
                  <a:schemeClr val="lt1"/>
                </a:solidFill>
                <a:highlight>
                  <a:schemeClr val="accent5"/>
                </a:highlight>
                <a:latin typeface="Raleway"/>
                <a:ea typeface="Raleway"/>
                <a:cs typeface="Raleway"/>
                <a:sym typeface="Raleway"/>
              </a:rPr>
              <a:t> </a:t>
            </a:r>
            <a:endParaRPr b="1" sz="1200">
              <a:solidFill>
                <a:schemeClr val="lt1"/>
              </a:solidFill>
              <a:highlight>
                <a:schemeClr val="accent5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Interroger les données: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Requêtes SQL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IDE: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Jupyter Notebook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Visualisation de données: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Python (matplotlib, Folium, geopandas)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Power BI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Flask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24"/>
          <p:cNvSpPr txBox="1"/>
          <p:nvPr/>
        </p:nvSpPr>
        <p:spPr>
          <a:xfrm>
            <a:off x="6343650" y="1605125"/>
            <a:ext cx="2460000" cy="21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highlight>
                  <a:schemeClr val="accent4"/>
                </a:highlight>
                <a:latin typeface="Raleway"/>
                <a:ea typeface="Raleway"/>
                <a:cs typeface="Raleway"/>
                <a:sym typeface="Raleway"/>
              </a:rPr>
              <a:t>     Compétences  transversales    </a:t>
            </a:r>
            <a:endParaRPr b="1" sz="1200">
              <a:solidFill>
                <a:schemeClr val="lt1"/>
              </a:solidFill>
              <a:highlight>
                <a:schemeClr val="accent4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Suivi de projet: 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Trello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Sauvegarde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: 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Github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Google Drive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5" name="Google Shape;315;p24"/>
          <p:cNvSpPr/>
          <p:nvPr/>
        </p:nvSpPr>
        <p:spPr>
          <a:xfrm>
            <a:off x="301275" y="1460825"/>
            <a:ext cx="2712900" cy="3219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4"/>
          <p:cNvSpPr/>
          <p:nvPr/>
        </p:nvSpPr>
        <p:spPr>
          <a:xfrm>
            <a:off x="7812325" y="183200"/>
            <a:ext cx="1136100" cy="1752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Concevoir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5"/>
          <p:cNvSpPr txBox="1"/>
          <p:nvPr>
            <p:ph type="title"/>
          </p:nvPr>
        </p:nvSpPr>
        <p:spPr>
          <a:xfrm>
            <a:off x="809625" y="358400"/>
            <a:ext cx="74199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Modèle </a:t>
            </a:r>
            <a:r>
              <a:rPr b="1" lang="en" sz="3000">
                <a:solidFill>
                  <a:srgbClr val="434343"/>
                </a:solidFill>
              </a:rPr>
              <a:t>organisationnel </a:t>
            </a:r>
            <a:r>
              <a:rPr b="1" lang="en" sz="3000">
                <a:solidFill>
                  <a:srgbClr val="434343"/>
                </a:solidFill>
              </a:rPr>
              <a:t>des données 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322" name="Google Shape;322;p25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323" name="Google Shape;323;p25"/>
          <p:cNvSpPr/>
          <p:nvPr/>
        </p:nvSpPr>
        <p:spPr>
          <a:xfrm rot="-5400000">
            <a:off x="395000" y="1518950"/>
            <a:ext cx="2077025" cy="1895475"/>
          </a:xfrm>
          <a:prstGeom prst="flowChartOffpageConnector">
            <a:avLst/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5"/>
          <p:cNvSpPr txBox="1"/>
          <p:nvPr/>
        </p:nvSpPr>
        <p:spPr>
          <a:xfrm>
            <a:off x="485775" y="1428175"/>
            <a:ext cx="18087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Resources</a:t>
            </a:r>
            <a:endParaRPr b="1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247650" lvl="0" marL="2286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Centre de données socio-politiques SciencesPo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247650" lvl="0" marL="2286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Wikipedia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5" name="Google Shape;3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2738" y="1752075"/>
            <a:ext cx="1045402" cy="1045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6438" y="1257300"/>
            <a:ext cx="597150" cy="59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5"/>
          <p:cNvPicPr preferRelativeResize="0"/>
          <p:nvPr/>
        </p:nvPicPr>
        <p:blipFill rotWithShape="1">
          <a:blip r:embed="rId5">
            <a:alphaModFix/>
          </a:blip>
          <a:srcRect b="7574" l="20825" r="16067" t="7217"/>
          <a:stretch/>
        </p:blipFill>
        <p:spPr>
          <a:xfrm>
            <a:off x="3814488" y="2577013"/>
            <a:ext cx="770725" cy="69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25"/>
          <p:cNvPicPr preferRelativeResize="0"/>
          <p:nvPr/>
        </p:nvPicPr>
        <p:blipFill rotWithShape="1">
          <a:blip r:embed="rId6">
            <a:alphaModFix/>
          </a:blip>
          <a:srcRect b="17630" l="17917" r="16641" t="13739"/>
          <a:stretch/>
        </p:blipFill>
        <p:spPr>
          <a:xfrm>
            <a:off x="4966338" y="1627475"/>
            <a:ext cx="725075" cy="760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50850" y="2333188"/>
            <a:ext cx="548700" cy="548677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5"/>
          <p:cNvSpPr txBox="1"/>
          <p:nvPr/>
        </p:nvSpPr>
        <p:spPr>
          <a:xfrm>
            <a:off x="5886450" y="1781550"/>
            <a:ext cx="1343100" cy="615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Préparation données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1" name="Google Shape;33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3900" y="1790775"/>
            <a:ext cx="597150" cy="59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020472" y="3419475"/>
            <a:ext cx="684024" cy="966998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5"/>
          <p:cNvSpPr txBox="1"/>
          <p:nvPr/>
        </p:nvSpPr>
        <p:spPr>
          <a:xfrm>
            <a:off x="6391275" y="3595175"/>
            <a:ext cx="1343100" cy="615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Exploitation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p25"/>
          <p:cNvSpPr txBox="1"/>
          <p:nvPr/>
        </p:nvSpPr>
        <p:spPr>
          <a:xfrm>
            <a:off x="4657325" y="3595175"/>
            <a:ext cx="1343100" cy="615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Data visualisation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5" name="Google Shape;335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22924" y="4210774"/>
            <a:ext cx="1362300" cy="453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36513" y="3595163"/>
            <a:ext cx="548700" cy="5486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7" name="Google Shape;337;p25"/>
          <p:cNvCxnSpPr>
            <a:endCxn id="326" idx="1"/>
          </p:cNvCxnSpPr>
          <p:nvPr/>
        </p:nvCxnSpPr>
        <p:spPr>
          <a:xfrm flipH="1" rot="10800000">
            <a:off x="3542038" y="1555875"/>
            <a:ext cx="314400" cy="2985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8" name="Google Shape;338;p25"/>
          <p:cNvCxnSpPr>
            <a:endCxn id="327" idx="1"/>
          </p:cNvCxnSpPr>
          <p:nvPr/>
        </p:nvCxnSpPr>
        <p:spPr>
          <a:xfrm>
            <a:off x="3454488" y="2690200"/>
            <a:ext cx="360000" cy="2337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9" name="Google Shape;339;p25"/>
          <p:cNvCxnSpPr>
            <a:stCxn id="326" idx="3"/>
          </p:cNvCxnSpPr>
          <p:nvPr/>
        </p:nvCxnSpPr>
        <p:spPr>
          <a:xfrm>
            <a:off x="4453588" y="1555875"/>
            <a:ext cx="632700" cy="234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0" name="Google Shape;340;p25"/>
          <p:cNvCxnSpPr>
            <a:stCxn id="327" idx="3"/>
            <a:endCxn id="329" idx="1"/>
          </p:cNvCxnSpPr>
          <p:nvPr/>
        </p:nvCxnSpPr>
        <p:spPr>
          <a:xfrm flipH="1" rot="10800000">
            <a:off x="4585213" y="2607400"/>
            <a:ext cx="565500" cy="3165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" name="Google Shape;341;p25"/>
          <p:cNvCxnSpPr>
            <a:endCxn id="331" idx="1"/>
          </p:cNvCxnSpPr>
          <p:nvPr/>
        </p:nvCxnSpPr>
        <p:spPr>
          <a:xfrm flipH="1" rot="10800000">
            <a:off x="7229600" y="2089350"/>
            <a:ext cx="834300" cy="156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2" name="Google Shape;342;p25"/>
          <p:cNvCxnSpPr>
            <a:stCxn id="331" idx="2"/>
            <a:endCxn id="332" idx="0"/>
          </p:cNvCxnSpPr>
          <p:nvPr/>
        </p:nvCxnSpPr>
        <p:spPr>
          <a:xfrm>
            <a:off x="8362475" y="2387925"/>
            <a:ext cx="0" cy="10314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3" name="Google Shape;343;p25"/>
          <p:cNvCxnSpPr>
            <a:stCxn id="332" idx="1"/>
            <a:endCxn id="333" idx="3"/>
          </p:cNvCxnSpPr>
          <p:nvPr/>
        </p:nvCxnSpPr>
        <p:spPr>
          <a:xfrm rot="10800000">
            <a:off x="7734272" y="3902974"/>
            <a:ext cx="2862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4" name="Google Shape;344;p25"/>
          <p:cNvCxnSpPr>
            <a:stCxn id="333" idx="1"/>
            <a:endCxn id="334" idx="3"/>
          </p:cNvCxnSpPr>
          <p:nvPr/>
        </p:nvCxnSpPr>
        <p:spPr>
          <a:xfrm rot="10800000">
            <a:off x="6000375" y="3902975"/>
            <a:ext cx="3909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45" name="Google Shape;345;p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52450" y="2514600"/>
            <a:ext cx="1634000" cy="40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25"/>
          <p:cNvSpPr/>
          <p:nvPr/>
        </p:nvSpPr>
        <p:spPr>
          <a:xfrm>
            <a:off x="7812325" y="183200"/>
            <a:ext cx="1136100" cy="1752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Concevoir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7" name="Google Shape;347;p2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953700" y="4222700"/>
            <a:ext cx="1136099" cy="444675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6"/>
          <p:cNvSpPr txBox="1"/>
          <p:nvPr>
            <p:ph type="title"/>
          </p:nvPr>
        </p:nvSpPr>
        <p:spPr>
          <a:xfrm>
            <a:off x="893700" y="358395"/>
            <a:ext cx="6462600" cy="52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Planification et gestion du projet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53" name="Google Shape;353;p26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pic>
        <p:nvPicPr>
          <p:cNvPr id="354" name="Google Shape;3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713" y="886412"/>
            <a:ext cx="8480574" cy="3796086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26"/>
          <p:cNvSpPr/>
          <p:nvPr/>
        </p:nvSpPr>
        <p:spPr>
          <a:xfrm>
            <a:off x="7812325" y="183200"/>
            <a:ext cx="1136100" cy="1752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Concevoir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7"/>
          <p:cNvSpPr txBox="1"/>
          <p:nvPr>
            <p:ph type="title"/>
          </p:nvPr>
        </p:nvSpPr>
        <p:spPr>
          <a:xfrm>
            <a:off x="631175" y="358400"/>
            <a:ext cx="8044200" cy="5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Modèle conceptuel de données (MCD)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361" name="Google Shape;361;p27"/>
          <p:cNvSpPr txBox="1"/>
          <p:nvPr>
            <p:ph idx="1" type="body"/>
          </p:nvPr>
        </p:nvSpPr>
        <p:spPr>
          <a:xfrm>
            <a:off x="564050" y="953600"/>
            <a:ext cx="2922000" cy="39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</a:rPr>
              <a:t>Base de données relationnelle: 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 sz="1400">
                <a:solidFill>
                  <a:srgbClr val="434343"/>
                </a:solidFill>
              </a:rPr>
              <a:t>données structurées avec un schéma établi et des valeurs normalisées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 sz="1400">
                <a:solidFill>
                  <a:srgbClr val="434343"/>
                </a:solidFill>
              </a:rPr>
              <a:t>La structure de données est identifiable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 sz="1400">
                <a:solidFill>
                  <a:srgbClr val="434343"/>
                </a:solidFill>
              </a:rPr>
              <a:t>L’intégrité des données peut être contrôlée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434343"/>
                </a:solidFill>
              </a:rPr>
              <a:t>Relations: many-to-many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434343"/>
                </a:solidFill>
              </a:rPr>
              <a:t>5 tables (3 entités indépendants, 2 tables intermédiaires)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362" name="Google Shape;362;p27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363" name="Google Shape;363;p27"/>
          <p:cNvSpPr/>
          <p:nvPr/>
        </p:nvSpPr>
        <p:spPr>
          <a:xfrm>
            <a:off x="7812325" y="183200"/>
            <a:ext cx="1136100" cy="1752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Concevoir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4" name="Google Shape;3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9100" y="1057512"/>
            <a:ext cx="4846276" cy="29403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3060000" dist="95250">
              <a:schemeClr val="accent1">
                <a:alpha val="42000"/>
              </a:scheme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8"/>
          <p:cNvSpPr txBox="1"/>
          <p:nvPr>
            <p:ph type="title"/>
          </p:nvPr>
        </p:nvSpPr>
        <p:spPr>
          <a:xfrm>
            <a:off x="631175" y="358400"/>
            <a:ext cx="8044200" cy="5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Modèle </a:t>
            </a:r>
            <a:r>
              <a:rPr b="1" lang="en" sz="3000">
                <a:solidFill>
                  <a:srgbClr val="434343"/>
                </a:solidFill>
              </a:rPr>
              <a:t>physique</a:t>
            </a:r>
            <a:r>
              <a:rPr b="1" lang="en" sz="3000">
                <a:solidFill>
                  <a:srgbClr val="434343"/>
                </a:solidFill>
              </a:rPr>
              <a:t> de donnée (MPD)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370" name="Google Shape;370;p28"/>
          <p:cNvSpPr txBox="1"/>
          <p:nvPr>
            <p:ph idx="1" type="body"/>
          </p:nvPr>
        </p:nvSpPr>
        <p:spPr>
          <a:xfrm>
            <a:off x="6493675" y="899875"/>
            <a:ext cx="2274300" cy="397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 sz="1400">
                <a:solidFill>
                  <a:srgbClr val="434343"/>
                </a:solidFill>
              </a:rPr>
              <a:t>Les clés primaires permettent d’identifier de manière unique chaque enregistrement dans une table (UNIQUE et NOT NULL)</a:t>
            </a:r>
            <a:endParaRPr sz="1400">
              <a:solidFill>
                <a:srgbClr val="434343"/>
              </a:solidFill>
            </a:endParaRPr>
          </a:p>
          <a:p>
            <a:pPr indent="-3175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 sz="1400">
                <a:solidFill>
                  <a:srgbClr val="434343"/>
                </a:solidFill>
              </a:rPr>
              <a:t>Les clés étrangères 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</a:rPr>
              <a:t>permettent de gérer des relations entre plusieurs tables, et garantissent la cohérence des données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371" name="Google Shape;371;p28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372" name="Google Shape;372;p28"/>
          <p:cNvSpPr/>
          <p:nvPr/>
        </p:nvSpPr>
        <p:spPr>
          <a:xfrm>
            <a:off x="7812325" y="183200"/>
            <a:ext cx="1136100" cy="1752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Concevoir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3" name="Google Shape;3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450" y="953600"/>
            <a:ext cx="5341069" cy="3885099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57163" rotWithShape="0" algn="bl" dir="3420000" dist="95250">
              <a:schemeClr val="accent1">
                <a:alpha val="44000"/>
              </a:scheme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9"/>
          <p:cNvSpPr txBox="1"/>
          <p:nvPr>
            <p:ph idx="1" type="body"/>
          </p:nvPr>
        </p:nvSpPr>
        <p:spPr>
          <a:xfrm>
            <a:off x="723775" y="899875"/>
            <a:ext cx="8044200" cy="96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</a:rPr>
              <a:t>Inputs pour les suffrages par département:</a:t>
            </a:r>
            <a:endParaRPr sz="1400">
              <a:solidFill>
                <a:srgbClr val="434343"/>
              </a:solidFill>
            </a:endParaRPr>
          </a:p>
          <a:p>
            <a:pPr indent="-3175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 sz="1400">
                <a:solidFill>
                  <a:srgbClr val="434343"/>
                </a:solidFill>
              </a:rPr>
              <a:t>18 fichiers en format CSV (9 elections * 2 tours)</a:t>
            </a:r>
            <a:endParaRPr sz="1400">
              <a:solidFill>
                <a:srgbClr val="434343"/>
              </a:solidFill>
            </a:endParaRPr>
          </a:p>
          <a:p>
            <a:pPr indent="-3175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 sz="1400">
                <a:solidFill>
                  <a:srgbClr val="434343"/>
                </a:solidFill>
              </a:rPr>
              <a:t>2 fichiers Excel (1 élections * 2 tours) 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379" name="Google Shape;379;p29"/>
          <p:cNvSpPr txBox="1"/>
          <p:nvPr>
            <p:ph type="title"/>
          </p:nvPr>
        </p:nvSpPr>
        <p:spPr>
          <a:xfrm>
            <a:off x="631175" y="470025"/>
            <a:ext cx="80442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Développer: traiter les inputs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380" name="Google Shape;380;p29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pic>
        <p:nvPicPr>
          <p:cNvPr id="381" name="Google Shape;38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60975"/>
            <a:ext cx="8839200" cy="185166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29"/>
          <p:cNvSpPr/>
          <p:nvPr/>
        </p:nvSpPr>
        <p:spPr>
          <a:xfrm>
            <a:off x="2820200" y="2108575"/>
            <a:ext cx="1974300" cy="2350200"/>
          </a:xfrm>
          <a:prstGeom prst="ellipse">
            <a:avLst/>
          </a:prstGeom>
          <a:noFill/>
          <a:ln cap="flat" cmpd="sng" w="19050">
            <a:solidFill>
              <a:srgbClr val="F037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9"/>
          <p:cNvSpPr/>
          <p:nvPr/>
        </p:nvSpPr>
        <p:spPr>
          <a:xfrm>
            <a:off x="4713600" y="2135300"/>
            <a:ext cx="4234800" cy="7884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9"/>
          <p:cNvSpPr/>
          <p:nvPr/>
        </p:nvSpPr>
        <p:spPr>
          <a:xfrm>
            <a:off x="7812300" y="186875"/>
            <a:ext cx="1136100" cy="175200"/>
          </a:xfrm>
          <a:prstGeom prst="chevron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Développer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5" name="Google Shape;385;p29"/>
          <p:cNvSpPr txBox="1"/>
          <p:nvPr/>
        </p:nvSpPr>
        <p:spPr>
          <a:xfrm>
            <a:off x="631175" y="1860775"/>
            <a:ext cx="249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Vue sur les données  brutes:</a:t>
            </a:r>
            <a:endParaRPr b="1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0"/>
          <p:cNvSpPr txBox="1"/>
          <p:nvPr>
            <p:ph type="title"/>
          </p:nvPr>
        </p:nvSpPr>
        <p:spPr>
          <a:xfrm>
            <a:off x="631175" y="470025"/>
            <a:ext cx="80442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Les f</a:t>
            </a:r>
            <a:r>
              <a:rPr b="1" lang="en" sz="3000">
                <a:solidFill>
                  <a:srgbClr val="434343"/>
                </a:solidFill>
              </a:rPr>
              <a:t>ichiers après traitement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391" name="Google Shape;391;p30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392" name="Google Shape;392;p30"/>
          <p:cNvSpPr/>
          <p:nvPr/>
        </p:nvSpPr>
        <p:spPr>
          <a:xfrm>
            <a:off x="7812300" y="186875"/>
            <a:ext cx="1136100" cy="175200"/>
          </a:xfrm>
          <a:prstGeom prst="chevron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Développer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3" name="Google Shape;393;p30"/>
          <p:cNvSpPr txBox="1"/>
          <p:nvPr/>
        </p:nvSpPr>
        <p:spPr>
          <a:xfrm>
            <a:off x="823775" y="953613"/>
            <a:ext cx="249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Table “suffrages_globaux”</a:t>
            </a:r>
            <a:endParaRPr b="1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4" name="Google Shape;3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25" y="1522350"/>
            <a:ext cx="2881625" cy="314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2025" y="1596225"/>
            <a:ext cx="2689950" cy="30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30"/>
          <p:cNvSpPr txBox="1"/>
          <p:nvPr/>
        </p:nvSpPr>
        <p:spPr>
          <a:xfrm>
            <a:off x="5128100" y="953625"/>
            <a:ext cx="249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Table “details_des_suffrages”</a:t>
            </a:r>
            <a:endParaRPr b="1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/>
          <p:nvPr>
            <p:ph idx="4294967295" type="ctrTitle"/>
          </p:nvPr>
        </p:nvSpPr>
        <p:spPr>
          <a:xfrm>
            <a:off x="916025" y="440348"/>
            <a:ext cx="5561100" cy="80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Bonjour</a:t>
            </a:r>
            <a:r>
              <a:rPr lang="en" sz="4800">
                <a:solidFill>
                  <a:schemeClr val="accent2"/>
                </a:solidFill>
              </a:rPr>
              <a:t>!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96" name="Google Shape;96;p13"/>
          <p:cNvSpPr txBox="1"/>
          <p:nvPr>
            <p:ph idx="4294967295" type="subTitle"/>
          </p:nvPr>
        </p:nvSpPr>
        <p:spPr>
          <a:xfrm>
            <a:off x="916025" y="1248548"/>
            <a:ext cx="5561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1"/>
                </a:solidFill>
              </a:rPr>
              <a:t>Je suis Daria Antipova</a:t>
            </a:r>
            <a:endParaRPr b="1" sz="3600">
              <a:solidFill>
                <a:schemeClr val="accent1"/>
              </a:solidFill>
            </a:endParaRPr>
          </a:p>
        </p:txBody>
      </p:sp>
      <p:sp>
        <p:nvSpPr>
          <p:cNvPr id="97" name="Google Shape;97;p13"/>
          <p:cNvSpPr txBox="1"/>
          <p:nvPr>
            <p:ph idx="4294967295" type="body"/>
          </p:nvPr>
        </p:nvSpPr>
        <p:spPr>
          <a:xfrm>
            <a:off x="916025" y="2068150"/>
            <a:ext cx="5561100" cy="22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000000"/>
                </a:solidFill>
              </a:rPr>
              <a:t>Je suis Russe, et </a:t>
            </a:r>
            <a:r>
              <a:rPr lang="en" sz="1400">
                <a:solidFill>
                  <a:srgbClr val="000000"/>
                </a:solidFill>
              </a:rPr>
              <a:t>j'étudie</a:t>
            </a:r>
            <a:r>
              <a:rPr lang="en" sz="1400">
                <a:solidFill>
                  <a:srgbClr val="000000"/>
                </a:solidFill>
              </a:rPr>
              <a:t> encore le français 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000000"/>
                </a:solidFill>
              </a:rPr>
              <a:t>Master en "Economie et Management" /Université Polytechnique en  Russie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000000"/>
                </a:solidFill>
              </a:rPr>
              <a:t>15 ans dans le domaine du tourisme et les voyages d’affaires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000000"/>
                </a:solidFill>
              </a:rPr>
              <a:t>“From Russia with love”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Un debutante dans le IT-monde et </a:t>
            </a:r>
            <a:r>
              <a:rPr lang="en" sz="1400">
                <a:solidFill>
                  <a:srgbClr val="000000"/>
                </a:solidFill>
              </a:rPr>
              <a:t>métiers</a:t>
            </a:r>
            <a:r>
              <a:rPr lang="en" sz="1400">
                <a:solidFill>
                  <a:srgbClr val="000000"/>
                </a:solidFill>
              </a:rPr>
              <a:t> </a:t>
            </a:r>
            <a:r>
              <a:rPr lang="en" sz="1400">
                <a:solidFill>
                  <a:srgbClr val="000000"/>
                </a:solidFill>
              </a:rPr>
              <a:t>numériques</a:t>
            </a: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Je suis pour les femmes en tech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You can find me at: </a:t>
            </a:r>
            <a:r>
              <a:rPr b="1" lang="en" sz="1400">
                <a:solidFill>
                  <a:srgbClr val="000000"/>
                </a:solidFill>
              </a:rPr>
              <a:t>linkedin.com/in/daria-antipova</a:t>
            </a:r>
            <a:endParaRPr b="1" sz="1400">
              <a:solidFill>
                <a:srgbClr val="000000"/>
              </a:solidFill>
            </a:endParaRPr>
          </a:p>
        </p:txBody>
      </p:sp>
      <p:sp>
        <p:nvSpPr>
          <p:cNvPr id="98" name="Google Shape;98;p13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3">
            <a:alphaModFix/>
          </a:blip>
          <a:srcRect b="23257" l="0" r="0" t="2271"/>
          <a:stretch/>
        </p:blipFill>
        <p:spPr>
          <a:xfrm>
            <a:off x="6353550" y="998900"/>
            <a:ext cx="2590500" cy="2573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1"/>
          <p:cNvSpPr txBox="1"/>
          <p:nvPr>
            <p:ph type="title"/>
          </p:nvPr>
        </p:nvSpPr>
        <p:spPr>
          <a:xfrm>
            <a:off x="631175" y="470025"/>
            <a:ext cx="80442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Insertion de données dans BDD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402" name="Google Shape;402;p31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403" name="Google Shape;403;p31"/>
          <p:cNvSpPr/>
          <p:nvPr/>
        </p:nvSpPr>
        <p:spPr>
          <a:xfrm>
            <a:off x="7812300" y="186875"/>
            <a:ext cx="1136100" cy="175200"/>
          </a:xfrm>
          <a:prstGeom prst="chevron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Développer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04" name="Google Shape;40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725" y="2901400"/>
            <a:ext cx="7886700" cy="1304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580000" dist="57150">
              <a:srgbClr val="1C4587">
                <a:alpha val="50000"/>
              </a:srgbClr>
            </a:outerShdw>
          </a:effectLst>
        </p:spPr>
      </p:pic>
      <p:pic>
        <p:nvPicPr>
          <p:cNvPr id="405" name="Google Shape;405;p31"/>
          <p:cNvPicPr preferRelativeResize="0"/>
          <p:nvPr/>
        </p:nvPicPr>
        <p:blipFill rotWithShape="1">
          <a:blip r:embed="rId4">
            <a:alphaModFix/>
          </a:blip>
          <a:srcRect b="0" l="0" r="714" t="0"/>
          <a:stretch/>
        </p:blipFill>
        <p:spPr>
          <a:xfrm>
            <a:off x="417575" y="1202800"/>
            <a:ext cx="7943851" cy="15716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580000" dist="57150">
              <a:srgbClr val="1C458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2"/>
          <p:cNvSpPr txBox="1"/>
          <p:nvPr>
            <p:ph type="title"/>
          </p:nvPr>
        </p:nvSpPr>
        <p:spPr>
          <a:xfrm>
            <a:off x="631175" y="470025"/>
            <a:ext cx="80442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Développer: sécuriser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411" name="Google Shape;411;p32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412" name="Google Shape;412;p32"/>
          <p:cNvSpPr/>
          <p:nvPr/>
        </p:nvSpPr>
        <p:spPr>
          <a:xfrm>
            <a:off x="7812300" y="186875"/>
            <a:ext cx="1136100" cy="175200"/>
          </a:xfrm>
          <a:prstGeom prst="chevron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Développer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13" name="Google Shape;4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175" y="2201775"/>
            <a:ext cx="6206326" cy="1867654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2"/>
          <p:cNvSpPr txBox="1"/>
          <p:nvPr/>
        </p:nvSpPr>
        <p:spPr>
          <a:xfrm>
            <a:off x="495575" y="1054350"/>
            <a:ext cx="8315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Création de compte utilisateurs via Workbench Server &gt; User and Privilège ou via ligne de commande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Sauvegarde de la base de donnée via Workbench ou via mysqldump en ligne de commande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15" name="Google Shape;41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1800" y="2815850"/>
            <a:ext cx="2645350" cy="192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3"/>
          <p:cNvSpPr txBox="1"/>
          <p:nvPr>
            <p:ph type="title"/>
          </p:nvPr>
        </p:nvSpPr>
        <p:spPr>
          <a:xfrm>
            <a:off x="631175" y="470025"/>
            <a:ext cx="80442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Requête 1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421" name="Google Shape;421;p33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pic>
        <p:nvPicPr>
          <p:cNvPr id="422" name="Google Shape;42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200" y="1542225"/>
            <a:ext cx="6315075" cy="147637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760000" dist="95250">
              <a:schemeClr val="dk2">
                <a:alpha val="50000"/>
              </a:schemeClr>
            </a:outerShdw>
          </a:effectLst>
        </p:spPr>
      </p:pic>
      <p:sp>
        <p:nvSpPr>
          <p:cNvPr id="423" name="Google Shape;423;p33"/>
          <p:cNvSpPr txBox="1"/>
          <p:nvPr/>
        </p:nvSpPr>
        <p:spPr>
          <a:xfrm>
            <a:off x="381000" y="926625"/>
            <a:ext cx="836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La liste totale de tous les candidats à chaque élection de 1965 à 2017 avec les résultats des 1er et 2ème tours (nombre de voix), nom des partis politiques représentés, âge en année électorale</a:t>
            </a:r>
            <a:endParaRPr b="1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4" name="Google Shape;424;p33"/>
          <p:cNvSpPr txBox="1"/>
          <p:nvPr/>
        </p:nvSpPr>
        <p:spPr>
          <a:xfrm>
            <a:off x="510325" y="1542225"/>
            <a:ext cx="71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Input: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5" name="Google Shape;425;p33"/>
          <p:cNvSpPr txBox="1"/>
          <p:nvPr/>
        </p:nvSpPr>
        <p:spPr>
          <a:xfrm>
            <a:off x="447850" y="3315800"/>
            <a:ext cx="85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Out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put: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6" name="Google Shape;426;p33"/>
          <p:cNvSpPr/>
          <p:nvPr/>
        </p:nvSpPr>
        <p:spPr>
          <a:xfrm>
            <a:off x="7850400" y="165225"/>
            <a:ext cx="1136100" cy="175200"/>
          </a:xfrm>
          <a:prstGeom prst="chevron">
            <a:avLst>
              <a:gd fmla="val 50000" name="adj"/>
            </a:avLst>
          </a:prstGeom>
          <a:solidFill>
            <a:srgbClr val="FF75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Exploiter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27" name="Google Shape;42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2275" y="3249125"/>
            <a:ext cx="7118576" cy="1628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95250">
              <a:schemeClr val="dk2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4"/>
          <p:cNvSpPr txBox="1"/>
          <p:nvPr>
            <p:ph type="title"/>
          </p:nvPr>
        </p:nvSpPr>
        <p:spPr>
          <a:xfrm>
            <a:off x="631175" y="470025"/>
            <a:ext cx="80442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Requête 1: Optimisation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433" name="Google Shape;433;p34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434" name="Google Shape;434;p34"/>
          <p:cNvSpPr txBox="1"/>
          <p:nvPr/>
        </p:nvSpPr>
        <p:spPr>
          <a:xfrm>
            <a:off x="381000" y="926625"/>
            <a:ext cx="836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Comme je veux utiliser cette requête comme base pour l'analyse de données des candidats pour chaque élection, j'ai créé une vue “V_candidats”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5" name="Google Shape;435;p34"/>
          <p:cNvSpPr txBox="1"/>
          <p:nvPr/>
        </p:nvSpPr>
        <p:spPr>
          <a:xfrm>
            <a:off x="510325" y="1542225"/>
            <a:ext cx="71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Input: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6" name="Google Shape;436;p34"/>
          <p:cNvSpPr txBox="1"/>
          <p:nvPr/>
        </p:nvSpPr>
        <p:spPr>
          <a:xfrm>
            <a:off x="447850" y="3315800"/>
            <a:ext cx="85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Output: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7" name="Google Shape;43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4463" y="1542225"/>
            <a:ext cx="6315075" cy="1628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580000" dist="57150">
              <a:schemeClr val="dk2">
                <a:alpha val="51000"/>
              </a:schemeClr>
            </a:outerShdw>
          </a:effectLst>
        </p:spPr>
      </p:pic>
      <p:pic>
        <p:nvPicPr>
          <p:cNvPr id="438" name="Google Shape;43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4475" y="3401525"/>
            <a:ext cx="1209675" cy="1295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640000" dist="47625">
              <a:schemeClr val="dk2">
                <a:alpha val="50000"/>
              </a:schemeClr>
            </a:outerShdw>
          </a:effectLst>
        </p:spPr>
      </p:pic>
      <p:pic>
        <p:nvPicPr>
          <p:cNvPr id="439" name="Google Shape;439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6250" y="3387313"/>
            <a:ext cx="3543300" cy="257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400000" dist="47625">
              <a:schemeClr val="dk2">
                <a:alpha val="50000"/>
              </a:schemeClr>
            </a:outerShdw>
          </a:effectLst>
        </p:spPr>
      </p:pic>
      <p:sp>
        <p:nvSpPr>
          <p:cNvPr id="440" name="Google Shape;440;p34"/>
          <p:cNvSpPr txBox="1"/>
          <p:nvPr/>
        </p:nvSpPr>
        <p:spPr>
          <a:xfrm>
            <a:off x="3219450" y="3867150"/>
            <a:ext cx="5410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Les vues permettent de simplifier les requêtes, de créer une interface entre l'application et la base de données, et/ou de restreindre finement l'accès en lecture des données aux utilisateurs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1" name="Google Shape;441;p34"/>
          <p:cNvSpPr/>
          <p:nvPr/>
        </p:nvSpPr>
        <p:spPr>
          <a:xfrm>
            <a:off x="7850400" y="113850"/>
            <a:ext cx="1136100" cy="175200"/>
          </a:xfrm>
          <a:prstGeom prst="chevron">
            <a:avLst>
              <a:gd fmla="val 50000" name="adj"/>
            </a:avLst>
          </a:prstGeom>
          <a:solidFill>
            <a:srgbClr val="FF75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Exploiter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5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447" name="Google Shape;447;p35"/>
          <p:cNvSpPr txBox="1"/>
          <p:nvPr>
            <p:ph type="title"/>
          </p:nvPr>
        </p:nvSpPr>
        <p:spPr>
          <a:xfrm>
            <a:off x="631225" y="362075"/>
            <a:ext cx="67281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Réponse: Data visualisation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448" name="Google Shape;448;p35"/>
          <p:cNvSpPr txBox="1"/>
          <p:nvPr/>
        </p:nvSpPr>
        <p:spPr>
          <a:xfrm>
            <a:off x="228300" y="738600"/>
            <a:ext cx="872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Les </a:t>
            </a: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résultats</a:t>
            </a: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 des touts les </a:t>
            </a: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élections</a:t>
            </a: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 (2ème tour)</a:t>
            </a: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endParaRPr b="1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49" name="Google Shape;449;p35"/>
          <p:cNvPicPr preferRelativeResize="0"/>
          <p:nvPr/>
        </p:nvPicPr>
        <p:blipFill rotWithShape="1">
          <a:blip r:embed="rId3">
            <a:alphaModFix/>
          </a:blip>
          <a:srcRect b="52976" l="0" r="0" t="0"/>
          <a:stretch/>
        </p:blipFill>
        <p:spPr>
          <a:xfrm>
            <a:off x="0" y="1277775"/>
            <a:ext cx="1996300" cy="140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35"/>
          <p:cNvPicPr preferRelativeResize="0"/>
          <p:nvPr/>
        </p:nvPicPr>
        <p:blipFill rotWithShape="1">
          <a:blip r:embed="rId4">
            <a:alphaModFix/>
          </a:blip>
          <a:srcRect b="50905" l="4988" r="0" t="0"/>
          <a:stretch/>
        </p:blipFill>
        <p:spPr>
          <a:xfrm>
            <a:off x="1996300" y="1246775"/>
            <a:ext cx="1863925" cy="147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35"/>
          <p:cNvPicPr preferRelativeResize="0"/>
          <p:nvPr/>
        </p:nvPicPr>
        <p:blipFill rotWithShape="1">
          <a:blip r:embed="rId5">
            <a:alphaModFix/>
          </a:blip>
          <a:srcRect b="52976" l="5024" r="0" t="0"/>
          <a:stretch/>
        </p:blipFill>
        <p:spPr>
          <a:xfrm>
            <a:off x="7108125" y="1222231"/>
            <a:ext cx="1921150" cy="140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35"/>
          <p:cNvPicPr preferRelativeResize="0"/>
          <p:nvPr/>
        </p:nvPicPr>
        <p:blipFill rotWithShape="1">
          <a:blip r:embed="rId3">
            <a:alphaModFix/>
          </a:blip>
          <a:srcRect b="0" l="0" r="0" t="50905"/>
          <a:stretch/>
        </p:blipFill>
        <p:spPr>
          <a:xfrm>
            <a:off x="3645275" y="1191250"/>
            <a:ext cx="1996300" cy="147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35"/>
          <p:cNvPicPr preferRelativeResize="0"/>
          <p:nvPr/>
        </p:nvPicPr>
        <p:blipFill rotWithShape="1">
          <a:blip r:embed="rId6">
            <a:alphaModFix/>
          </a:blip>
          <a:srcRect b="0" l="2723" r="0" t="0"/>
          <a:stretch/>
        </p:blipFill>
        <p:spPr>
          <a:xfrm>
            <a:off x="5425525" y="1229262"/>
            <a:ext cx="1863925" cy="1394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3049329"/>
            <a:ext cx="1921150" cy="15166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35"/>
          <p:cNvPicPr preferRelativeResize="0"/>
          <p:nvPr/>
        </p:nvPicPr>
        <p:blipFill rotWithShape="1">
          <a:blip r:embed="rId8">
            <a:alphaModFix/>
          </a:blip>
          <a:srcRect b="0" l="3063" r="0" t="0"/>
          <a:stretch/>
        </p:blipFill>
        <p:spPr>
          <a:xfrm>
            <a:off x="1967675" y="3118000"/>
            <a:ext cx="1921150" cy="1453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3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45275" y="3120265"/>
            <a:ext cx="1921150" cy="144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3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99575" y="3118000"/>
            <a:ext cx="1715830" cy="139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35"/>
          <p:cNvPicPr preferRelativeResize="0"/>
          <p:nvPr/>
        </p:nvPicPr>
        <p:blipFill rotWithShape="1">
          <a:blip r:embed="rId11">
            <a:alphaModFix/>
          </a:blip>
          <a:srcRect b="0" l="3716" r="0" t="0"/>
          <a:stretch/>
        </p:blipFill>
        <p:spPr>
          <a:xfrm>
            <a:off x="7210788" y="3118000"/>
            <a:ext cx="1715825" cy="1445612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35"/>
          <p:cNvSpPr/>
          <p:nvPr/>
        </p:nvSpPr>
        <p:spPr>
          <a:xfrm>
            <a:off x="7812300" y="186875"/>
            <a:ext cx="1136100" cy="175200"/>
          </a:xfrm>
          <a:prstGeom prst="chevron">
            <a:avLst>
              <a:gd fmla="val 50000" name="adj"/>
            </a:avLst>
          </a:prstGeom>
          <a:solidFill>
            <a:srgbClr val="FF75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Exploiter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6"/>
          <p:cNvSpPr txBox="1"/>
          <p:nvPr>
            <p:ph type="title"/>
          </p:nvPr>
        </p:nvSpPr>
        <p:spPr>
          <a:xfrm>
            <a:off x="631225" y="362075"/>
            <a:ext cx="40032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Requête 2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465" name="Google Shape;465;p36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466" name="Google Shape;466;p36"/>
          <p:cNvSpPr txBox="1"/>
          <p:nvPr/>
        </p:nvSpPr>
        <p:spPr>
          <a:xfrm>
            <a:off x="228300" y="738600"/>
            <a:ext cx="872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Quels départements soutiennent le Président Emmanuel MACRON en 2017 le plus activement</a:t>
            </a:r>
            <a:endParaRPr b="1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(en % d’électorat  inscrits)</a:t>
            </a: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?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7" name="Google Shape;467;p36"/>
          <p:cNvSpPr txBox="1"/>
          <p:nvPr/>
        </p:nvSpPr>
        <p:spPr>
          <a:xfrm>
            <a:off x="510325" y="1310450"/>
            <a:ext cx="71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Input: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8" name="Google Shape;468;p36"/>
          <p:cNvSpPr txBox="1"/>
          <p:nvPr/>
        </p:nvSpPr>
        <p:spPr>
          <a:xfrm>
            <a:off x="438925" y="3793700"/>
            <a:ext cx="85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Output: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9" name="Google Shape;469;p36"/>
          <p:cNvSpPr/>
          <p:nvPr/>
        </p:nvSpPr>
        <p:spPr>
          <a:xfrm>
            <a:off x="7812300" y="186875"/>
            <a:ext cx="1136100" cy="175200"/>
          </a:xfrm>
          <a:prstGeom prst="chevron">
            <a:avLst>
              <a:gd fmla="val 50000" name="adj"/>
            </a:avLst>
          </a:prstGeom>
          <a:solidFill>
            <a:srgbClr val="FF75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Exploiter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70" name="Google Shape;4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550" y="1438275"/>
            <a:ext cx="6238875" cy="2019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580000" dist="57150">
              <a:srgbClr val="1C4587">
                <a:alpha val="58999"/>
              </a:srgbClr>
            </a:outerShdw>
          </a:effectLst>
        </p:spPr>
      </p:pic>
      <p:pic>
        <p:nvPicPr>
          <p:cNvPr id="471" name="Google Shape;47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7215" y="3793700"/>
            <a:ext cx="2371725" cy="1019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040000" dist="47625">
              <a:srgbClr val="1C458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7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pic>
        <p:nvPicPr>
          <p:cNvPr id="477" name="Google Shape;47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6650" y="1261825"/>
            <a:ext cx="4850700" cy="3556088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37"/>
          <p:cNvSpPr txBox="1"/>
          <p:nvPr>
            <p:ph type="title"/>
          </p:nvPr>
        </p:nvSpPr>
        <p:spPr>
          <a:xfrm>
            <a:off x="631225" y="362075"/>
            <a:ext cx="67281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Réponse: Data visualisation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479" name="Google Shape;479;p37"/>
          <p:cNvSpPr txBox="1"/>
          <p:nvPr/>
        </p:nvSpPr>
        <p:spPr>
          <a:xfrm>
            <a:off x="228300" y="738600"/>
            <a:ext cx="872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Quels départements ont voté pour Emmanuel MACRON en  2017 le plus activement  (en % d’ inscrits)</a:t>
            </a: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?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0" name="Google Shape;480;p37"/>
          <p:cNvSpPr/>
          <p:nvPr/>
        </p:nvSpPr>
        <p:spPr>
          <a:xfrm>
            <a:off x="7893175" y="186875"/>
            <a:ext cx="1136100" cy="175200"/>
          </a:xfrm>
          <a:prstGeom prst="chevron">
            <a:avLst>
              <a:gd fmla="val 50000" name="adj"/>
            </a:avLst>
          </a:prstGeom>
          <a:solidFill>
            <a:srgbClr val="FF75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Exploiter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8"/>
          <p:cNvSpPr txBox="1"/>
          <p:nvPr>
            <p:ph type="title"/>
          </p:nvPr>
        </p:nvSpPr>
        <p:spPr>
          <a:xfrm>
            <a:off x="257175" y="358400"/>
            <a:ext cx="8661900" cy="94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</a:rPr>
              <a:t>Comment les Français ont voté pour les gagnants</a:t>
            </a:r>
            <a:endParaRPr b="1" sz="18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</a:rPr>
              <a:t>(élections de 2000 à 2017) en % de tous les électeurs inscrits </a:t>
            </a:r>
            <a:r>
              <a:rPr b="1" lang="en" sz="1800">
                <a:solidFill>
                  <a:srgbClr val="434343"/>
                </a:solidFill>
              </a:rPr>
              <a:t>divisé</a:t>
            </a:r>
            <a:r>
              <a:rPr b="1" lang="en" sz="1800">
                <a:solidFill>
                  <a:srgbClr val="434343"/>
                </a:solidFill>
              </a:rPr>
              <a:t> par département:</a:t>
            </a:r>
            <a:endParaRPr b="1" sz="1800">
              <a:solidFill>
                <a:srgbClr val="434343"/>
              </a:solidFill>
            </a:endParaRPr>
          </a:p>
        </p:txBody>
      </p:sp>
      <p:sp>
        <p:nvSpPr>
          <p:cNvPr id="486" name="Google Shape;486;p38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pic>
        <p:nvPicPr>
          <p:cNvPr id="487" name="Google Shape;487;p38"/>
          <p:cNvPicPr preferRelativeResize="0"/>
          <p:nvPr/>
        </p:nvPicPr>
        <p:blipFill rotWithShape="1">
          <a:blip r:embed="rId3">
            <a:alphaModFix/>
          </a:blip>
          <a:srcRect b="0" l="3456" r="7914" t="0"/>
          <a:stretch/>
        </p:blipFill>
        <p:spPr>
          <a:xfrm>
            <a:off x="190500" y="1695450"/>
            <a:ext cx="2105025" cy="215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6962" y="1706875"/>
            <a:ext cx="2062025" cy="212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0425" y="1737662"/>
            <a:ext cx="2229400" cy="206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77450" y="1737675"/>
            <a:ext cx="2141592" cy="2067550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38"/>
          <p:cNvSpPr txBox="1"/>
          <p:nvPr/>
        </p:nvSpPr>
        <p:spPr>
          <a:xfrm>
            <a:off x="190500" y="1304925"/>
            <a:ext cx="872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         CHIRAC - 2002                     SARKOZY - 2007                HOLLANDE - 2012                    MACRON - 2017</a:t>
            </a:r>
            <a:endParaRPr b="1">
              <a:solidFill>
                <a:schemeClr val="accent5"/>
              </a:solidFill>
              <a:highlight>
                <a:schemeClr val="lt1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9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497" name="Google Shape;497;p39"/>
          <p:cNvSpPr txBox="1"/>
          <p:nvPr>
            <p:ph type="title"/>
          </p:nvPr>
        </p:nvSpPr>
        <p:spPr>
          <a:xfrm>
            <a:off x="631225" y="362075"/>
            <a:ext cx="67281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Réponse: Data visualisation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498" name="Google Shape;498;p39"/>
          <p:cNvSpPr txBox="1"/>
          <p:nvPr/>
        </p:nvSpPr>
        <p:spPr>
          <a:xfrm>
            <a:off x="228300" y="738600"/>
            <a:ext cx="872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L'analyse du changement de niveau de l'abstention et niveau de votes par 'Blancs et nuls' aux élections présidentielles en France, 1965-2017 (2ème tour)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9" name="Google Shape;499;p39"/>
          <p:cNvSpPr/>
          <p:nvPr/>
        </p:nvSpPr>
        <p:spPr>
          <a:xfrm>
            <a:off x="7893175" y="186875"/>
            <a:ext cx="1136100" cy="175200"/>
          </a:xfrm>
          <a:prstGeom prst="chevron">
            <a:avLst>
              <a:gd fmla="val 50000" name="adj"/>
            </a:avLst>
          </a:prstGeom>
          <a:solidFill>
            <a:srgbClr val="FF75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Exploiter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00" name="Google Shape;50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8738" y="1347550"/>
            <a:ext cx="6486525" cy="366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0"/>
          <p:cNvSpPr txBox="1"/>
          <p:nvPr>
            <p:ph type="ctrTitle"/>
          </p:nvPr>
        </p:nvSpPr>
        <p:spPr>
          <a:xfrm>
            <a:off x="2941050" y="1583350"/>
            <a:ext cx="2793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Démo</a:t>
            </a:r>
            <a:endParaRPr b="1"/>
          </a:p>
        </p:txBody>
      </p:sp>
      <p:grpSp>
        <p:nvGrpSpPr>
          <p:cNvPr id="506" name="Google Shape;506;p40"/>
          <p:cNvGrpSpPr/>
          <p:nvPr/>
        </p:nvGrpSpPr>
        <p:grpSpPr>
          <a:xfrm>
            <a:off x="1101260" y="1341607"/>
            <a:ext cx="1732494" cy="1159797"/>
            <a:chOff x="2583325" y="2972875"/>
            <a:chExt cx="462850" cy="445750"/>
          </a:xfrm>
        </p:grpSpPr>
        <p:sp>
          <p:nvSpPr>
            <p:cNvPr id="507" name="Google Shape;507;p40"/>
            <p:cNvSpPr/>
            <p:nvPr/>
          </p:nvSpPr>
          <p:spPr>
            <a:xfrm>
              <a:off x="2701775" y="3323350"/>
              <a:ext cx="225950" cy="95275"/>
            </a:xfrm>
            <a:custGeom>
              <a:rect b="b" l="l" r="r" t="t"/>
              <a:pathLst>
                <a:path extrusionOk="0" h="3811" w="9038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2583325" y="2972875"/>
              <a:ext cx="462850" cy="337075"/>
            </a:xfrm>
            <a:custGeom>
              <a:rect b="b" l="l" r="r" t="t"/>
              <a:pathLst>
                <a:path extrusionOk="0" h="13483" w="18514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9" name="Google Shape;509;p40"/>
          <p:cNvSpPr txBox="1"/>
          <p:nvPr/>
        </p:nvSpPr>
        <p:spPr>
          <a:xfrm>
            <a:off x="5734350" y="1583350"/>
            <a:ext cx="3021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Axe d’analyse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Visualisation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Sommaire</a:t>
            </a:r>
            <a:endParaRPr b="1">
              <a:solidFill>
                <a:srgbClr val="434343"/>
              </a:solidFill>
            </a:endParaRPr>
          </a:p>
        </p:txBody>
      </p:sp>
      <p:grpSp>
        <p:nvGrpSpPr>
          <p:cNvPr id="105" name="Google Shape;105;p14"/>
          <p:cNvGrpSpPr/>
          <p:nvPr/>
        </p:nvGrpSpPr>
        <p:grpSpPr>
          <a:xfrm>
            <a:off x="4613282" y="1666921"/>
            <a:ext cx="2250851" cy="2598392"/>
            <a:chOff x="5632317" y="1208308"/>
            <a:chExt cx="3305700" cy="3464522"/>
          </a:xfrm>
        </p:grpSpPr>
        <p:sp>
          <p:nvSpPr>
            <p:cNvPr id="106" name="Google Shape;106;p14"/>
            <p:cNvSpPr/>
            <p:nvPr/>
          </p:nvSpPr>
          <p:spPr>
            <a:xfrm>
              <a:off x="5632317" y="1208308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  <a:effectLst>
              <a:reflection blurRad="0" dir="5400000" dist="38100" endA="0" endPos="30000" fadeDir="5400012" kx="0" rotWithShape="0" algn="bl" stA="8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20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Développer</a:t>
              </a:r>
              <a:endParaRPr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7" name="Google Shape;107;p14"/>
            <p:cNvSpPr txBox="1"/>
            <p:nvPr/>
          </p:nvSpPr>
          <p:spPr>
            <a:xfrm>
              <a:off x="5878487" y="2057131"/>
              <a:ext cx="2741400" cy="2615700"/>
            </a:xfrm>
            <a:prstGeom prst="rect">
              <a:avLst/>
            </a:prstGeom>
            <a:noFill/>
            <a:ln>
              <a:noFill/>
            </a:ln>
            <a:effectLst>
              <a:reflection blurRad="0" dir="5400000" dist="38100" endA="0" fadeDir="5400012" kx="0" rotWithShape="0" algn="bl" stA="80000" stPos="0" sy="-100000" ky="0"/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Lato"/>
                <a:buChar char="●"/>
              </a:pP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Nettoyage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Lato"/>
                <a:buChar char="●"/>
              </a:pP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Insertion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Lato"/>
                <a:buChar char="●"/>
              </a:pP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Optimisation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Lato"/>
                <a:buChar char="●"/>
              </a:pP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Sécuriser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08" name="Google Shape;108;p14"/>
          <p:cNvGrpSpPr/>
          <p:nvPr/>
        </p:nvGrpSpPr>
        <p:grpSpPr>
          <a:xfrm>
            <a:off x="94000" y="1653113"/>
            <a:ext cx="2444169" cy="2612087"/>
            <a:chOff x="0" y="1190056"/>
            <a:chExt cx="3546900" cy="3482783"/>
          </a:xfrm>
        </p:grpSpPr>
        <p:sp>
          <p:nvSpPr>
            <p:cNvPr id="109" name="Google Shape;109;p14"/>
            <p:cNvSpPr/>
            <p:nvPr/>
          </p:nvSpPr>
          <p:spPr>
            <a:xfrm>
              <a:off x="0" y="1190056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23E023"/>
            </a:solidFill>
            <a:ln>
              <a:noFill/>
            </a:ln>
            <a:effectLst>
              <a:reflection blurRad="0" dir="5400000" dist="38100" endA="0" endPos="30000" fadeDir="5400012" kx="0" rotWithShape="0" algn="bl" stA="8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20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Intro</a:t>
              </a:r>
              <a:endParaRPr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10" name="Google Shape;110;p14"/>
            <p:cNvSpPr txBox="1"/>
            <p:nvPr/>
          </p:nvSpPr>
          <p:spPr>
            <a:xfrm>
              <a:off x="136410" y="2057139"/>
              <a:ext cx="3040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Lato"/>
                <a:buChar char="●"/>
              </a:pP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Présentation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Lato"/>
                <a:buChar char="●"/>
              </a:pP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Contexte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Lato"/>
                <a:buChar char="●"/>
              </a:pP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Objectif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Lato"/>
                <a:buChar char="●"/>
              </a:pP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Gestion du projet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11" name="Google Shape;111;p14"/>
          <p:cNvGrpSpPr/>
          <p:nvPr/>
        </p:nvGrpSpPr>
        <p:grpSpPr>
          <a:xfrm>
            <a:off x="2444575" y="1668150"/>
            <a:ext cx="2236248" cy="2582012"/>
            <a:chOff x="2407234" y="764790"/>
            <a:chExt cx="3442500" cy="3442683"/>
          </a:xfrm>
        </p:grpSpPr>
        <p:sp>
          <p:nvSpPr>
            <p:cNvPr id="112" name="Google Shape;112;p14"/>
            <p:cNvSpPr/>
            <p:nvPr/>
          </p:nvSpPr>
          <p:spPr>
            <a:xfrm>
              <a:off x="2407234" y="764790"/>
              <a:ext cx="3442500" cy="669000"/>
            </a:xfrm>
            <a:prstGeom prst="chevron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reflection blurRad="0" dir="5400000" dist="38100" endA="0" endPos="30000" fadeDir="5400012" kx="0" rotWithShape="0" algn="bl" stA="8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20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Concevoir</a:t>
              </a:r>
              <a:endParaRPr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3" name="Google Shape;113;p14"/>
            <p:cNvSpPr txBox="1"/>
            <p:nvPr/>
          </p:nvSpPr>
          <p:spPr>
            <a:xfrm>
              <a:off x="2536659" y="1591773"/>
              <a:ext cx="30651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Lato"/>
                <a:buChar char="●"/>
              </a:pP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Données brutes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Lato"/>
                <a:buChar char="●"/>
              </a:pP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Modèle conceptuel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Lato"/>
                <a:buChar char="●"/>
              </a:pP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Modèle</a:t>
              </a:r>
              <a:r>
                <a:rPr lang="en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physique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14" name="Google Shape;114;p14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115" name="Google Shape;115;p14"/>
          <p:cNvSpPr/>
          <p:nvPr/>
        </p:nvSpPr>
        <p:spPr>
          <a:xfrm>
            <a:off x="6738382" y="1666783"/>
            <a:ext cx="2250900" cy="501900"/>
          </a:xfrm>
          <a:prstGeom prst="chevron">
            <a:avLst>
              <a:gd fmla="val 50000" name="adj"/>
            </a:avLst>
          </a:prstGeom>
          <a:solidFill>
            <a:srgbClr val="FF7510"/>
          </a:solidFill>
          <a:ln>
            <a:noFill/>
          </a:ln>
          <a:effectLst>
            <a:reflection blurRad="0" dir="5400000" dist="38100" endA="0" endPos="30000" fadeDir="5400012" kx="0" rotWithShape="0" algn="bl" stA="81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Exploiter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4"/>
          <p:cNvSpPr txBox="1"/>
          <p:nvPr/>
        </p:nvSpPr>
        <p:spPr>
          <a:xfrm>
            <a:off x="6738375" y="2364500"/>
            <a:ext cx="1990800" cy="15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Axes d’analyse</a:t>
            </a:r>
            <a:endParaRPr sz="1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Requêtes</a:t>
            </a:r>
            <a:endParaRPr sz="1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Visualisation</a:t>
            </a:r>
            <a:endParaRPr sz="1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4"/>
          <p:cNvSpPr/>
          <p:nvPr/>
        </p:nvSpPr>
        <p:spPr>
          <a:xfrm>
            <a:off x="4351150" y="4195050"/>
            <a:ext cx="1880100" cy="501900"/>
          </a:xfrm>
          <a:prstGeom prst="round2DiagRect">
            <a:avLst>
              <a:gd fmla="val 36837" name="adj1"/>
              <a:gd fmla="val 0" name="adj2"/>
            </a:avLst>
          </a:prstGeom>
          <a:solidFill>
            <a:srgbClr val="F1C23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</a:rPr>
              <a:t>Conclusions</a:t>
            </a:r>
            <a:endParaRPr b="1" sz="160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  <p:sp>
        <p:nvSpPr>
          <p:cNvPr id="118" name="Google Shape;118;p14"/>
          <p:cNvSpPr/>
          <p:nvPr/>
        </p:nvSpPr>
        <p:spPr>
          <a:xfrm>
            <a:off x="6415863" y="4157525"/>
            <a:ext cx="1880100" cy="501900"/>
          </a:xfrm>
          <a:prstGeom prst="round2DiagRect">
            <a:avLst>
              <a:gd fmla="val 36837" name="adj1"/>
              <a:gd fmla="val 0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</a:rPr>
              <a:t>Démo</a:t>
            </a:r>
            <a:endParaRPr b="1" sz="160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1"/>
          <p:cNvSpPr txBox="1"/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Conclusion</a:t>
            </a:r>
            <a:endParaRPr b="1"/>
          </a:p>
        </p:txBody>
      </p:sp>
      <p:grpSp>
        <p:nvGrpSpPr>
          <p:cNvPr id="515" name="Google Shape;515;p41"/>
          <p:cNvGrpSpPr/>
          <p:nvPr/>
        </p:nvGrpSpPr>
        <p:grpSpPr>
          <a:xfrm>
            <a:off x="6829346" y="1246161"/>
            <a:ext cx="1200061" cy="1257320"/>
            <a:chOff x="3984000" y="1594200"/>
            <a:chExt cx="357800" cy="506800"/>
          </a:xfrm>
        </p:grpSpPr>
        <p:sp>
          <p:nvSpPr>
            <p:cNvPr id="516" name="Google Shape;516;p41"/>
            <p:cNvSpPr/>
            <p:nvPr/>
          </p:nvSpPr>
          <p:spPr>
            <a:xfrm>
              <a:off x="3984000" y="1597875"/>
              <a:ext cx="44575" cy="503125"/>
            </a:xfrm>
            <a:custGeom>
              <a:rect b="b" l="l" r="r" t="t"/>
              <a:pathLst>
                <a:path extrusionOk="0" h="20125" w="1783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1"/>
            <p:cNvSpPr/>
            <p:nvPr/>
          </p:nvSpPr>
          <p:spPr>
            <a:xfrm>
              <a:off x="4041375" y="1594200"/>
              <a:ext cx="300425" cy="229600"/>
            </a:xfrm>
            <a:custGeom>
              <a:rect b="b" l="l" r="r" t="t"/>
              <a:pathLst>
                <a:path extrusionOk="0" h="9184" w="12017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42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523" name="Google Shape;523;p42"/>
          <p:cNvSpPr txBox="1"/>
          <p:nvPr>
            <p:ph idx="1" type="body"/>
          </p:nvPr>
        </p:nvSpPr>
        <p:spPr>
          <a:xfrm>
            <a:off x="329625" y="708900"/>
            <a:ext cx="2571300" cy="38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Le Président de la République qui été le plus soutenu  par les Français c'était Jacques CHIRAC en 2002 (avec 62,22%) 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Le Président avec la plus faible côte de popularité était Georges POMPIDOU en 1969 (avec 37,14%)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524" name="Google Shape;524;p42"/>
          <p:cNvSpPr txBox="1"/>
          <p:nvPr>
            <p:ph idx="2" type="body"/>
          </p:nvPr>
        </p:nvSpPr>
        <p:spPr>
          <a:xfrm>
            <a:off x="6016425" y="791975"/>
            <a:ext cx="2736600" cy="3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En 1974 Giscard d'Estaing l'emporte avec une très courte avance - la différence entre Valéry GISCARD D'ESTAING et François MITTERRAND a égalé 1%. La campagne a été très intense, accompagnée d'un débat sérieux. Et la société était fortement divisée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525" name="Google Shape;525;p42"/>
          <p:cNvSpPr txBox="1"/>
          <p:nvPr/>
        </p:nvSpPr>
        <p:spPr>
          <a:xfrm>
            <a:off x="3289150" y="859500"/>
            <a:ext cx="24846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L'abstention et les votes par "Blancs et nuls" c'est une indifférence, une désaffection civique: cette tendance de fond, corollaire d'une crise politique</a:t>
            </a:r>
            <a:endParaRPr sz="1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26" name="Google Shape;526;p42"/>
          <p:cNvGrpSpPr/>
          <p:nvPr/>
        </p:nvGrpSpPr>
        <p:grpSpPr>
          <a:xfrm>
            <a:off x="1316233" y="346234"/>
            <a:ext cx="364294" cy="445740"/>
            <a:chOff x="606645" y="1011196"/>
            <a:chExt cx="588520" cy="720096"/>
          </a:xfrm>
        </p:grpSpPr>
        <p:sp>
          <p:nvSpPr>
            <p:cNvPr id="527" name="Google Shape;527;p42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42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42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42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1" name="Google Shape;531;p42"/>
          <p:cNvGrpSpPr/>
          <p:nvPr/>
        </p:nvGrpSpPr>
        <p:grpSpPr>
          <a:xfrm>
            <a:off x="4389858" y="346234"/>
            <a:ext cx="364294" cy="445740"/>
            <a:chOff x="606645" y="1011196"/>
            <a:chExt cx="588520" cy="720096"/>
          </a:xfrm>
        </p:grpSpPr>
        <p:sp>
          <p:nvSpPr>
            <p:cNvPr id="532" name="Google Shape;532;p42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42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42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42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6" name="Google Shape;536;p42"/>
          <p:cNvGrpSpPr/>
          <p:nvPr/>
        </p:nvGrpSpPr>
        <p:grpSpPr>
          <a:xfrm>
            <a:off x="7202583" y="346234"/>
            <a:ext cx="364294" cy="445740"/>
            <a:chOff x="606645" y="1011196"/>
            <a:chExt cx="588520" cy="720096"/>
          </a:xfrm>
        </p:grpSpPr>
        <p:sp>
          <p:nvSpPr>
            <p:cNvPr id="537" name="Google Shape;537;p42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42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42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42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3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546" name="Google Shape;546;p43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Pour aller plus loin 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547" name="Google Shape;547;p43"/>
          <p:cNvSpPr txBox="1"/>
          <p:nvPr>
            <p:ph idx="1" type="body"/>
          </p:nvPr>
        </p:nvSpPr>
        <p:spPr>
          <a:xfrm>
            <a:off x="893700" y="1647900"/>
            <a:ext cx="2371200" cy="18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</a:rPr>
              <a:t>Analyser les données de la population française par </a:t>
            </a:r>
            <a:r>
              <a:rPr lang="en" sz="1500">
                <a:solidFill>
                  <a:srgbClr val="434343"/>
                </a:solidFill>
              </a:rPr>
              <a:t>département</a:t>
            </a:r>
            <a:r>
              <a:rPr lang="en" sz="1500">
                <a:solidFill>
                  <a:srgbClr val="434343"/>
                </a:solidFill>
              </a:rPr>
              <a:t> et trouver une </a:t>
            </a:r>
            <a:r>
              <a:rPr lang="en" sz="1500">
                <a:solidFill>
                  <a:srgbClr val="434343"/>
                </a:solidFill>
              </a:rPr>
              <a:t>corrélation</a:t>
            </a:r>
            <a:r>
              <a:rPr lang="en" sz="1500">
                <a:solidFill>
                  <a:srgbClr val="434343"/>
                </a:solidFill>
              </a:rPr>
              <a:t> avec les </a:t>
            </a:r>
            <a:r>
              <a:rPr lang="en" sz="1500">
                <a:solidFill>
                  <a:srgbClr val="434343"/>
                </a:solidFill>
              </a:rPr>
              <a:t>résultats</a:t>
            </a:r>
            <a:r>
              <a:rPr lang="en" sz="1500">
                <a:solidFill>
                  <a:srgbClr val="434343"/>
                </a:solidFill>
              </a:rPr>
              <a:t> des élection </a:t>
            </a:r>
            <a:endParaRPr sz="1500">
              <a:solidFill>
                <a:srgbClr val="434343"/>
              </a:solidFill>
            </a:endParaRPr>
          </a:p>
        </p:txBody>
      </p:sp>
      <p:sp>
        <p:nvSpPr>
          <p:cNvPr id="548" name="Google Shape;548;p43"/>
          <p:cNvSpPr txBox="1"/>
          <p:nvPr>
            <p:ph idx="3" type="body"/>
          </p:nvPr>
        </p:nvSpPr>
        <p:spPr>
          <a:xfrm>
            <a:off x="5879100" y="1561550"/>
            <a:ext cx="2371200" cy="18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</a:rPr>
              <a:t>Essayer calculer comment les suffrages de 1 tour des élections ont été divisés pendant le </a:t>
            </a:r>
            <a:r>
              <a:rPr lang="en" sz="1500">
                <a:solidFill>
                  <a:srgbClr val="434343"/>
                </a:solidFill>
              </a:rPr>
              <a:t>deuxième</a:t>
            </a:r>
            <a:r>
              <a:rPr lang="en" sz="1500">
                <a:solidFill>
                  <a:srgbClr val="434343"/>
                </a:solidFill>
              </a:rPr>
              <a:t> tour entre les deux candidats gagnants </a:t>
            </a:r>
            <a:endParaRPr sz="1500">
              <a:solidFill>
                <a:srgbClr val="434343"/>
              </a:solidFill>
            </a:endParaRPr>
          </a:p>
        </p:txBody>
      </p:sp>
      <p:grpSp>
        <p:nvGrpSpPr>
          <p:cNvPr id="549" name="Google Shape;549;p43"/>
          <p:cNvGrpSpPr/>
          <p:nvPr/>
        </p:nvGrpSpPr>
        <p:grpSpPr>
          <a:xfrm rot="5011909">
            <a:off x="6002939" y="133473"/>
            <a:ext cx="776820" cy="1517116"/>
            <a:chOff x="4556125" y="630237"/>
            <a:chExt cx="3081338" cy="5568950"/>
          </a:xfrm>
        </p:grpSpPr>
        <p:sp>
          <p:nvSpPr>
            <p:cNvPr id="550" name="Google Shape;550;p43"/>
            <p:cNvSpPr/>
            <p:nvPr/>
          </p:nvSpPr>
          <p:spPr>
            <a:xfrm>
              <a:off x="4756150" y="630237"/>
              <a:ext cx="2397126" cy="1016000"/>
            </a:xfrm>
            <a:custGeom>
              <a:rect b="b" l="l" r="r" t="t"/>
              <a:pathLst>
                <a:path extrusionOk="0" h="233" w="55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43"/>
            <p:cNvSpPr/>
            <p:nvPr/>
          </p:nvSpPr>
          <p:spPr>
            <a:xfrm>
              <a:off x="4556125" y="1357312"/>
              <a:ext cx="3081338" cy="1135062"/>
            </a:xfrm>
            <a:custGeom>
              <a:rect b="b" l="l" r="r" t="t"/>
              <a:pathLst>
                <a:path extrusionOk="0" h="260" w="707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43"/>
            <p:cNvSpPr/>
            <p:nvPr/>
          </p:nvSpPr>
          <p:spPr>
            <a:xfrm>
              <a:off x="4556125" y="2168525"/>
              <a:ext cx="3081338" cy="1139825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43"/>
            <p:cNvSpPr/>
            <p:nvPr/>
          </p:nvSpPr>
          <p:spPr>
            <a:xfrm>
              <a:off x="4556125" y="2981325"/>
              <a:ext cx="3081338" cy="1138237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43"/>
            <p:cNvSpPr/>
            <p:nvPr/>
          </p:nvSpPr>
          <p:spPr>
            <a:xfrm>
              <a:off x="4830762" y="4476750"/>
              <a:ext cx="2535237" cy="1722437"/>
            </a:xfrm>
            <a:custGeom>
              <a:rect b="b" l="l" r="r" t="t"/>
              <a:pathLst>
                <a:path extrusionOk="0" h="395" w="582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43"/>
            <p:cNvSpPr/>
            <p:nvPr/>
          </p:nvSpPr>
          <p:spPr>
            <a:xfrm>
              <a:off x="5078412" y="4067175"/>
              <a:ext cx="714375" cy="322262"/>
            </a:xfrm>
            <a:custGeom>
              <a:rect b="b" l="l" r="r" t="t"/>
              <a:pathLst>
                <a:path extrusionOk="0" h="74" w="164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43"/>
            <p:cNvSpPr/>
            <p:nvPr/>
          </p:nvSpPr>
          <p:spPr>
            <a:xfrm>
              <a:off x="6389687" y="3844925"/>
              <a:ext cx="715962" cy="544512"/>
            </a:xfrm>
            <a:custGeom>
              <a:rect b="b" l="l" r="r" t="t"/>
              <a:pathLst>
                <a:path extrusionOk="0" h="125" w="164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7" name="Google Shape;557;p43"/>
          <p:cNvSpPr txBox="1"/>
          <p:nvPr/>
        </p:nvSpPr>
        <p:spPr>
          <a:xfrm>
            <a:off x="893700" y="4122875"/>
            <a:ext cx="4885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Faire modèle </a:t>
            </a:r>
            <a:r>
              <a:rPr lang="en" sz="15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prédictif pour predire:</a:t>
            </a:r>
            <a:endParaRPr sz="15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4"/>
          <p:cNvSpPr txBox="1"/>
          <p:nvPr>
            <p:ph idx="4294967295" type="title"/>
          </p:nvPr>
        </p:nvSpPr>
        <p:spPr>
          <a:xfrm>
            <a:off x="143100" y="3612550"/>
            <a:ext cx="8857800" cy="75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00"/>
                </a:solidFill>
                <a:highlight>
                  <a:srgbClr val="4A86E8"/>
                </a:highlight>
              </a:rPr>
              <a:t>Qui va être le prochain Président de la France</a:t>
            </a:r>
            <a:r>
              <a:rPr b="1" lang="en" sz="3000">
                <a:solidFill>
                  <a:srgbClr val="FFFF00"/>
                </a:solidFill>
                <a:highlight>
                  <a:srgbClr val="4A86E8"/>
                </a:highlight>
              </a:rPr>
              <a:t>?</a:t>
            </a:r>
            <a:endParaRPr b="1" sz="3000">
              <a:solidFill>
                <a:srgbClr val="FFFF00"/>
              </a:solidFill>
              <a:highlight>
                <a:srgbClr val="4A86E8"/>
              </a:highlight>
            </a:endParaRPr>
          </a:p>
        </p:txBody>
      </p:sp>
      <p:sp>
        <p:nvSpPr>
          <p:cNvPr id="563" name="Google Shape;563;p44"/>
          <p:cNvSpPr/>
          <p:nvPr/>
        </p:nvSpPr>
        <p:spPr>
          <a:xfrm>
            <a:off x="0" y="4444375"/>
            <a:ext cx="9240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44"/>
          <p:cNvSpPr/>
          <p:nvPr/>
        </p:nvSpPr>
        <p:spPr>
          <a:xfrm>
            <a:off x="924117" y="4444375"/>
            <a:ext cx="64284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44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5"/>
          <p:cNvSpPr txBox="1"/>
          <p:nvPr>
            <p:ph type="ctrTitle"/>
          </p:nvPr>
        </p:nvSpPr>
        <p:spPr>
          <a:xfrm>
            <a:off x="752625" y="681150"/>
            <a:ext cx="67365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2"/>
                </a:solidFill>
              </a:rPr>
              <a:t>Merci</a:t>
            </a:r>
            <a:r>
              <a:rPr lang="en" sz="6000">
                <a:solidFill>
                  <a:schemeClr val="accent2"/>
                </a:solidFill>
              </a:rPr>
              <a:t>!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571" name="Google Shape;571;p45"/>
          <p:cNvSpPr txBox="1"/>
          <p:nvPr>
            <p:ph idx="4294967295" type="subTitle"/>
          </p:nvPr>
        </p:nvSpPr>
        <p:spPr>
          <a:xfrm>
            <a:off x="1077175" y="1767638"/>
            <a:ext cx="5561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5"/>
                </a:solidFill>
              </a:rPr>
              <a:t>Vos</a:t>
            </a:r>
            <a:r>
              <a:rPr b="1" lang="en" sz="4800">
                <a:solidFill>
                  <a:schemeClr val="accent5"/>
                </a:solidFill>
              </a:rPr>
              <a:t> questions?</a:t>
            </a:r>
            <a:endParaRPr b="1" sz="4800">
              <a:solidFill>
                <a:schemeClr val="accent5"/>
              </a:solidFill>
            </a:endParaRPr>
          </a:p>
        </p:txBody>
      </p:sp>
      <p:pic>
        <p:nvPicPr>
          <p:cNvPr id="572" name="Google Shape;572;p45"/>
          <p:cNvPicPr preferRelativeResize="0"/>
          <p:nvPr/>
        </p:nvPicPr>
        <p:blipFill rotWithShape="1">
          <a:blip r:embed="rId3">
            <a:alphaModFix/>
          </a:blip>
          <a:srcRect b="0" l="0" r="0" t="29716"/>
          <a:stretch/>
        </p:blipFill>
        <p:spPr>
          <a:xfrm>
            <a:off x="5828575" y="3536625"/>
            <a:ext cx="3315425" cy="160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6"/>
          <p:cNvSpPr/>
          <p:nvPr/>
        </p:nvSpPr>
        <p:spPr>
          <a:xfrm>
            <a:off x="3796425" y="1782275"/>
            <a:ext cx="3328500" cy="2914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46"/>
          <p:cNvSpPr/>
          <p:nvPr/>
        </p:nvSpPr>
        <p:spPr>
          <a:xfrm>
            <a:off x="2148600" y="1782200"/>
            <a:ext cx="1362300" cy="2914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46"/>
          <p:cNvSpPr/>
          <p:nvPr/>
        </p:nvSpPr>
        <p:spPr>
          <a:xfrm>
            <a:off x="7325700" y="1782375"/>
            <a:ext cx="1513500" cy="2914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46"/>
          <p:cNvSpPr/>
          <p:nvPr/>
        </p:nvSpPr>
        <p:spPr>
          <a:xfrm>
            <a:off x="410225" y="1782200"/>
            <a:ext cx="1362300" cy="2914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46"/>
          <p:cNvSpPr txBox="1"/>
          <p:nvPr>
            <p:ph type="title"/>
          </p:nvPr>
        </p:nvSpPr>
        <p:spPr>
          <a:xfrm>
            <a:off x="893700" y="358395"/>
            <a:ext cx="64626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Concevoir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582" name="Google Shape;582;p46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83" name="Google Shape;583;p46"/>
          <p:cNvCxnSpPr/>
          <p:nvPr/>
        </p:nvCxnSpPr>
        <p:spPr>
          <a:xfrm rot="10800000">
            <a:off x="4683223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584" name="Google Shape;584;p46"/>
          <p:cNvCxnSpPr/>
          <p:nvPr/>
        </p:nvCxnSpPr>
        <p:spPr>
          <a:xfrm rot="10800000">
            <a:off x="6004458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585" name="Google Shape;585;p46"/>
          <p:cNvCxnSpPr/>
          <p:nvPr/>
        </p:nvCxnSpPr>
        <p:spPr>
          <a:xfrm rot="10800000">
            <a:off x="2711517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586" name="Google Shape;586;p46"/>
          <p:cNvCxnSpPr/>
          <p:nvPr/>
        </p:nvCxnSpPr>
        <p:spPr>
          <a:xfrm rot="10800000">
            <a:off x="403275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587" name="Google Shape;587;p46"/>
          <p:cNvCxnSpPr/>
          <p:nvPr/>
        </p:nvCxnSpPr>
        <p:spPr>
          <a:xfrm rot="10800000">
            <a:off x="5353987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588" name="Google Shape;588;p46"/>
          <p:cNvCxnSpPr/>
          <p:nvPr/>
        </p:nvCxnSpPr>
        <p:spPr>
          <a:xfrm rot="10800000">
            <a:off x="667522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89" name="Google Shape;589;p46"/>
          <p:cNvSpPr/>
          <p:nvPr/>
        </p:nvSpPr>
        <p:spPr>
          <a:xfrm>
            <a:off x="451300" y="1025400"/>
            <a:ext cx="1321225" cy="533400"/>
          </a:xfrm>
          <a:prstGeom prst="flowChartOffpageConnector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r>
              <a:rPr b="1" lang="en" sz="16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ource</a:t>
            </a:r>
            <a:endParaRPr b="1" sz="16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0" name="Google Shape;590;p46"/>
          <p:cNvSpPr/>
          <p:nvPr/>
        </p:nvSpPr>
        <p:spPr>
          <a:xfrm>
            <a:off x="2165700" y="1025400"/>
            <a:ext cx="1321225" cy="533400"/>
          </a:xfrm>
          <a:prstGeom prst="flowChartOffpageConnector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Traiter</a:t>
            </a:r>
            <a:endParaRPr b="1" sz="16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1" name="Google Shape;591;p46"/>
          <p:cNvSpPr/>
          <p:nvPr/>
        </p:nvSpPr>
        <p:spPr>
          <a:xfrm>
            <a:off x="3960313" y="1025400"/>
            <a:ext cx="1321225" cy="533400"/>
          </a:xfrm>
          <a:prstGeom prst="flowChartOffpageConnector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BDD</a:t>
            </a:r>
            <a:endParaRPr b="1" sz="16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2" name="Google Shape;592;p46"/>
          <p:cNvSpPr/>
          <p:nvPr/>
        </p:nvSpPr>
        <p:spPr>
          <a:xfrm>
            <a:off x="5754950" y="1025400"/>
            <a:ext cx="1321225" cy="533400"/>
          </a:xfrm>
          <a:prstGeom prst="flowChartOffpage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Optimiser</a:t>
            </a:r>
            <a:endParaRPr b="1" sz="16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3" name="Google Shape;593;p46"/>
          <p:cNvSpPr/>
          <p:nvPr/>
        </p:nvSpPr>
        <p:spPr>
          <a:xfrm>
            <a:off x="7374663" y="1025400"/>
            <a:ext cx="1321225" cy="533400"/>
          </a:xfrm>
          <a:prstGeom prst="flowChartOffpageConnec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Visualiser</a:t>
            </a:r>
            <a:endParaRPr b="1" sz="16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94" name="Google Shape;59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925" y="2539759"/>
            <a:ext cx="718025" cy="710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2400" y="1982875"/>
            <a:ext cx="718025" cy="71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46"/>
          <p:cNvPicPr preferRelativeResize="0"/>
          <p:nvPr/>
        </p:nvPicPr>
        <p:blipFill rotWithShape="1">
          <a:blip r:embed="rId5">
            <a:alphaModFix/>
          </a:blip>
          <a:srcRect b="17630" l="17917" r="16641" t="13739"/>
          <a:stretch/>
        </p:blipFill>
        <p:spPr>
          <a:xfrm>
            <a:off x="2531176" y="2715175"/>
            <a:ext cx="930950" cy="976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06025" y="2283250"/>
            <a:ext cx="548700" cy="732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4275" y="3250225"/>
            <a:ext cx="1108337" cy="127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71275" y="3678800"/>
            <a:ext cx="718025" cy="92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4675" y="1882054"/>
            <a:ext cx="731350" cy="73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4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66001" y="3214056"/>
            <a:ext cx="1362300" cy="464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4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01299" y="3877062"/>
            <a:ext cx="1362300" cy="453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4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956889" y="2128225"/>
            <a:ext cx="2971800" cy="1533525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Google Shape;604;p46"/>
          <p:cNvSpPr/>
          <p:nvPr/>
        </p:nvSpPr>
        <p:spPr>
          <a:xfrm>
            <a:off x="7812325" y="183200"/>
            <a:ext cx="1136100" cy="1752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Concevoir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05" name="Google Shape;605;p4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30774" y="2142100"/>
            <a:ext cx="1321225" cy="39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accent2"/>
        </a:solidFill>
      </p:bgPr>
    </p:bg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7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611" name="Google Shape;611;p47"/>
          <p:cNvGrpSpPr/>
          <p:nvPr/>
        </p:nvGrpSpPr>
        <p:grpSpPr>
          <a:xfrm>
            <a:off x="358968" y="339938"/>
            <a:ext cx="347107" cy="438984"/>
            <a:chOff x="584925" y="238125"/>
            <a:chExt cx="415200" cy="525100"/>
          </a:xfrm>
        </p:grpSpPr>
        <p:sp>
          <p:nvSpPr>
            <p:cNvPr id="612" name="Google Shape;612;p47"/>
            <p:cNvSpPr/>
            <p:nvPr/>
          </p:nvSpPr>
          <p:spPr>
            <a:xfrm>
              <a:off x="621550" y="2991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7"/>
            <p:cNvSpPr/>
            <p:nvPr/>
          </p:nvSpPr>
          <p:spPr>
            <a:xfrm>
              <a:off x="633750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7"/>
            <p:cNvSpPr/>
            <p:nvPr/>
          </p:nvSpPr>
          <p:spPr>
            <a:xfrm>
              <a:off x="716800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7"/>
            <p:cNvSpPr/>
            <p:nvPr/>
          </p:nvSpPr>
          <p:spPr>
            <a:xfrm>
              <a:off x="799825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7"/>
            <p:cNvSpPr/>
            <p:nvPr/>
          </p:nvSpPr>
          <p:spPr>
            <a:xfrm>
              <a:off x="882875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7"/>
            <p:cNvSpPr/>
            <p:nvPr/>
          </p:nvSpPr>
          <p:spPr>
            <a:xfrm>
              <a:off x="584925" y="26132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" name="Google Shape;618;p47"/>
          <p:cNvGrpSpPr/>
          <p:nvPr/>
        </p:nvGrpSpPr>
        <p:grpSpPr>
          <a:xfrm>
            <a:off x="910227" y="403725"/>
            <a:ext cx="371623" cy="309362"/>
            <a:chOff x="1244325" y="314425"/>
            <a:chExt cx="444525" cy="370050"/>
          </a:xfrm>
        </p:grpSpPr>
        <p:sp>
          <p:nvSpPr>
            <p:cNvPr id="619" name="Google Shape;619;p47"/>
            <p:cNvSpPr/>
            <p:nvPr/>
          </p:nvSpPr>
          <p:spPr>
            <a:xfrm>
              <a:off x="1388425" y="463425"/>
              <a:ext cx="143525" cy="143500"/>
            </a:xfrm>
            <a:custGeom>
              <a:rect b="b" l="l" r="r" t="t"/>
              <a:pathLst>
                <a:path extrusionOk="0" h="5740" w="5741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7"/>
            <p:cNvSpPr/>
            <p:nvPr/>
          </p:nvSpPr>
          <p:spPr>
            <a:xfrm>
              <a:off x="1244325" y="314425"/>
              <a:ext cx="444525" cy="370050"/>
            </a:xfrm>
            <a:custGeom>
              <a:rect b="b" l="l" r="r" t="t"/>
              <a:pathLst>
                <a:path extrusionOk="0" h="14802" w="17781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47"/>
          <p:cNvGrpSpPr/>
          <p:nvPr/>
        </p:nvGrpSpPr>
        <p:grpSpPr>
          <a:xfrm>
            <a:off x="1481925" y="402199"/>
            <a:ext cx="355300" cy="312413"/>
            <a:chOff x="1928175" y="312600"/>
            <a:chExt cx="425000" cy="373700"/>
          </a:xfrm>
        </p:grpSpPr>
        <p:sp>
          <p:nvSpPr>
            <p:cNvPr id="622" name="Google Shape;622;p47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7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" name="Google Shape;624;p47"/>
          <p:cNvSpPr/>
          <p:nvPr/>
        </p:nvSpPr>
        <p:spPr>
          <a:xfrm>
            <a:off x="2077702" y="390985"/>
            <a:ext cx="290970" cy="334860"/>
          </a:xfrm>
          <a:custGeom>
            <a:rect b="b" l="l" r="r" t="t"/>
            <a:pathLst>
              <a:path extrusionOk="0" h="16022" w="13922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47"/>
          <p:cNvSpPr/>
          <p:nvPr/>
        </p:nvSpPr>
        <p:spPr>
          <a:xfrm>
            <a:off x="2661148" y="392010"/>
            <a:ext cx="251176" cy="332812"/>
          </a:xfrm>
          <a:custGeom>
            <a:rect b="b" l="l" r="r" t="t"/>
            <a:pathLst>
              <a:path extrusionOk="0" h="15924" w="12018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6" name="Google Shape;626;p47"/>
          <p:cNvGrpSpPr/>
          <p:nvPr/>
        </p:nvGrpSpPr>
        <p:grpSpPr>
          <a:xfrm>
            <a:off x="3145963" y="385876"/>
            <a:ext cx="408386" cy="345080"/>
            <a:chOff x="3918650" y="293075"/>
            <a:chExt cx="488500" cy="412775"/>
          </a:xfrm>
        </p:grpSpPr>
        <p:sp>
          <p:nvSpPr>
            <p:cNvPr id="627" name="Google Shape;627;p47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7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7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47"/>
          <p:cNvGrpSpPr/>
          <p:nvPr/>
        </p:nvGrpSpPr>
        <p:grpSpPr>
          <a:xfrm>
            <a:off x="3745730" y="359835"/>
            <a:ext cx="335905" cy="397142"/>
            <a:chOff x="4636075" y="261925"/>
            <a:chExt cx="401800" cy="475050"/>
          </a:xfrm>
        </p:grpSpPr>
        <p:sp>
          <p:nvSpPr>
            <p:cNvPr id="631" name="Google Shape;631;p47"/>
            <p:cNvSpPr/>
            <p:nvPr/>
          </p:nvSpPr>
          <p:spPr>
            <a:xfrm>
              <a:off x="4665400" y="326650"/>
              <a:ext cx="372475" cy="97100"/>
            </a:xfrm>
            <a:custGeom>
              <a:rect b="b" l="l" r="r" t="t"/>
              <a:pathLst>
                <a:path extrusionOk="0" h="3884" w="14899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7"/>
            <p:cNvSpPr/>
            <p:nvPr/>
          </p:nvSpPr>
          <p:spPr>
            <a:xfrm>
              <a:off x="4636075" y="438375"/>
              <a:ext cx="372475" cy="97125"/>
            </a:xfrm>
            <a:custGeom>
              <a:rect b="b" l="l" r="r" t="t"/>
              <a:pathLst>
                <a:path extrusionOk="0" h="3885" w="14899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7"/>
            <p:cNvSpPr/>
            <p:nvPr/>
          </p:nvSpPr>
          <p:spPr>
            <a:xfrm>
              <a:off x="4814975" y="261925"/>
              <a:ext cx="44000" cy="50100"/>
            </a:xfrm>
            <a:custGeom>
              <a:rect b="b" l="l" r="r" t="t"/>
              <a:pathLst>
                <a:path extrusionOk="0" h="2004" w="176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7"/>
            <p:cNvSpPr/>
            <p:nvPr/>
          </p:nvSpPr>
          <p:spPr>
            <a:xfrm>
              <a:off x="4814975" y="550125"/>
              <a:ext cx="44000" cy="186850"/>
            </a:xfrm>
            <a:custGeom>
              <a:rect b="b" l="l" r="r" t="t"/>
              <a:pathLst>
                <a:path extrusionOk="0" h="7474" w="176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" name="Google Shape;635;p47"/>
          <p:cNvSpPr/>
          <p:nvPr/>
        </p:nvSpPr>
        <p:spPr>
          <a:xfrm>
            <a:off x="4284931" y="390463"/>
            <a:ext cx="384894" cy="335905"/>
          </a:xfrm>
          <a:custGeom>
            <a:rect b="b" l="l" r="r" t="t"/>
            <a:pathLst>
              <a:path extrusionOk="0" h="16072" w="18416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" name="Google Shape;636;p47"/>
          <p:cNvGrpSpPr/>
          <p:nvPr/>
        </p:nvGrpSpPr>
        <p:grpSpPr>
          <a:xfrm>
            <a:off x="4872282" y="393024"/>
            <a:ext cx="336908" cy="330262"/>
            <a:chOff x="5983625" y="301625"/>
            <a:chExt cx="403000" cy="395050"/>
          </a:xfrm>
        </p:grpSpPr>
        <p:sp>
          <p:nvSpPr>
            <p:cNvPr id="637" name="Google Shape;637;p47"/>
            <p:cNvSpPr/>
            <p:nvPr/>
          </p:nvSpPr>
          <p:spPr>
            <a:xfrm>
              <a:off x="5983625" y="319925"/>
              <a:ext cx="403000" cy="67200"/>
            </a:xfrm>
            <a:custGeom>
              <a:rect b="b" l="l" r="r" t="t"/>
              <a:pathLst>
                <a:path extrusionOk="0" h="2688" w="1612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7"/>
            <p:cNvSpPr/>
            <p:nvPr/>
          </p:nvSpPr>
          <p:spPr>
            <a:xfrm>
              <a:off x="5983625" y="664900"/>
              <a:ext cx="403000" cy="31775"/>
            </a:xfrm>
            <a:custGeom>
              <a:rect b="b" l="l" r="r" t="t"/>
              <a:pathLst>
                <a:path extrusionOk="0" h="1271" w="1612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7"/>
            <p:cNvSpPr/>
            <p:nvPr/>
          </p:nvSpPr>
          <p:spPr>
            <a:xfrm>
              <a:off x="6041025" y="3016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7"/>
            <p:cNvSpPr/>
            <p:nvPr/>
          </p:nvSpPr>
          <p:spPr>
            <a:xfrm>
              <a:off x="6297450" y="3016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7"/>
            <p:cNvSpPr/>
            <p:nvPr/>
          </p:nvSpPr>
          <p:spPr>
            <a:xfrm>
              <a:off x="60972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7"/>
            <p:cNvSpPr/>
            <p:nvPr/>
          </p:nvSpPr>
          <p:spPr>
            <a:xfrm>
              <a:off x="60972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7"/>
            <p:cNvSpPr/>
            <p:nvPr/>
          </p:nvSpPr>
          <p:spPr>
            <a:xfrm>
              <a:off x="60972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7"/>
            <p:cNvSpPr/>
            <p:nvPr/>
          </p:nvSpPr>
          <p:spPr>
            <a:xfrm>
              <a:off x="6160075" y="575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7"/>
            <p:cNvSpPr/>
            <p:nvPr/>
          </p:nvSpPr>
          <p:spPr>
            <a:xfrm>
              <a:off x="60343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7"/>
            <p:cNvSpPr/>
            <p:nvPr/>
          </p:nvSpPr>
          <p:spPr>
            <a:xfrm>
              <a:off x="60343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7"/>
            <p:cNvSpPr/>
            <p:nvPr/>
          </p:nvSpPr>
          <p:spPr>
            <a:xfrm>
              <a:off x="60343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7"/>
            <p:cNvSpPr/>
            <p:nvPr/>
          </p:nvSpPr>
          <p:spPr>
            <a:xfrm>
              <a:off x="6160075" y="509200"/>
              <a:ext cx="50100" cy="53775"/>
            </a:xfrm>
            <a:custGeom>
              <a:rect b="b" l="l" r="r" t="t"/>
              <a:pathLst>
                <a:path extrusionOk="0" h="2151" w="2004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7"/>
            <p:cNvSpPr/>
            <p:nvPr/>
          </p:nvSpPr>
          <p:spPr>
            <a:xfrm>
              <a:off x="5983625" y="399300"/>
              <a:ext cx="403000" cy="272950"/>
            </a:xfrm>
            <a:custGeom>
              <a:rect b="b" l="l" r="r" t="t"/>
              <a:pathLst>
                <a:path extrusionOk="0" h="10918" w="1612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7"/>
            <p:cNvSpPr/>
            <p:nvPr/>
          </p:nvSpPr>
          <p:spPr>
            <a:xfrm>
              <a:off x="62852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7"/>
            <p:cNvSpPr/>
            <p:nvPr/>
          </p:nvSpPr>
          <p:spPr>
            <a:xfrm>
              <a:off x="62852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7"/>
            <p:cNvSpPr/>
            <p:nvPr/>
          </p:nvSpPr>
          <p:spPr>
            <a:xfrm>
              <a:off x="62852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7"/>
            <p:cNvSpPr/>
            <p:nvPr/>
          </p:nvSpPr>
          <p:spPr>
            <a:xfrm>
              <a:off x="62223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7"/>
            <p:cNvSpPr/>
            <p:nvPr/>
          </p:nvSpPr>
          <p:spPr>
            <a:xfrm>
              <a:off x="6160075" y="448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7"/>
            <p:cNvSpPr/>
            <p:nvPr/>
          </p:nvSpPr>
          <p:spPr>
            <a:xfrm>
              <a:off x="62223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7"/>
            <p:cNvSpPr/>
            <p:nvPr/>
          </p:nvSpPr>
          <p:spPr>
            <a:xfrm>
              <a:off x="62223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" name="Google Shape;657;p47"/>
          <p:cNvGrpSpPr/>
          <p:nvPr/>
        </p:nvGrpSpPr>
        <p:grpSpPr>
          <a:xfrm>
            <a:off x="5438358" y="390453"/>
            <a:ext cx="331808" cy="331307"/>
            <a:chOff x="6660750" y="298550"/>
            <a:chExt cx="396900" cy="396300"/>
          </a:xfrm>
        </p:grpSpPr>
        <p:sp>
          <p:nvSpPr>
            <p:cNvPr id="658" name="Google Shape;658;p47"/>
            <p:cNvSpPr/>
            <p:nvPr/>
          </p:nvSpPr>
          <p:spPr>
            <a:xfrm>
              <a:off x="6660750" y="298550"/>
              <a:ext cx="396900" cy="396300"/>
            </a:xfrm>
            <a:custGeom>
              <a:rect b="b" l="l" r="r" t="t"/>
              <a:pathLst>
                <a:path extrusionOk="0" h="15852" w="15876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7"/>
            <p:cNvSpPr/>
            <p:nvPr/>
          </p:nvSpPr>
          <p:spPr>
            <a:xfrm>
              <a:off x="6697400" y="335200"/>
              <a:ext cx="323625" cy="323025"/>
            </a:xfrm>
            <a:custGeom>
              <a:rect b="b" l="l" r="r" t="t"/>
              <a:pathLst>
                <a:path extrusionOk="0" h="12921" w="12945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" name="Google Shape;660;p47"/>
          <p:cNvGrpSpPr/>
          <p:nvPr/>
        </p:nvGrpSpPr>
        <p:grpSpPr>
          <a:xfrm>
            <a:off x="358968" y="912138"/>
            <a:ext cx="347107" cy="420111"/>
            <a:chOff x="584925" y="922575"/>
            <a:chExt cx="415200" cy="502525"/>
          </a:xfrm>
        </p:grpSpPr>
        <p:sp>
          <p:nvSpPr>
            <p:cNvPr id="661" name="Google Shape;661;p47"/>
            <p:cNvSpPr/>
            <p:nvPr/>
          </p:nvSpPr>
          <p:spPr>
            <a:xfrm>
              <a:off x="584925" y="961025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7"/>
            <p:cNvSpPr/>
            <p:nvPr/>
          </p:nvSpPr>
          <p:spPr>
            <a:xfrm>
              <a:off x="621550" y="9225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7"/>
            <p:cNvSpPr/>
            <p:nvPr/>
          </p:nvSpPr>
          <p:spPr>
            <a:xfrm>
              <a:off x="915850" y="922575"/>
              <a:ext cx="84275" cy="84275"/>
            </a:xfrm>
            <a:custGeom>
              <a:rect b="b" l="l" r="r" t="t"/>
              <a:pathLst>
                <a:path extrusionOk="0" h="3371" w="3371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" name="Google Shape;664;p47"/>
          <p:cNvGrpSpPr/>
          <p:nvPr/>
        </p:nvGrpSpPr>
        <p:grpSpPr>
          <a:xfrm>
            <a:off x="912275" y="902441"/>
            <a:ext cx="367547" cy="437980"/>
            <a:chOff x="1246775" y="910975"/>
            <a:chExt cx="439650" cy="523900"/>
          </a:xfrm>
        </p:grpSpPr>
        <p:sp>
          <p:nvSpPr>
            <p:cNvPr id="665" name="Google Shape;665;p47"/>
            <p:cNvSpPr/>
            <p:nvPr/>
          </p:nvSpPr>
          <p:spPr>
            <a:xfrm>
              <a:off x="1246775" y="970800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7"/>
            <p:cNvSpPr/>
            <p:nvPr/>
          </p:nvSpPr>
          <p:spPr>
            <a:xfrm>
              <a:off x="1307825" y="910975"/>
              <a:ext cx="378600" cy="464050"/>
            </a:xfrm>
            <a:custGeom>
              <a:rect b="b" l="l" r="r" t="t"/>
              <a:pathLst>
                <a:path extrusionOk="0" h="18562" w="15144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7"/>
            <p:cNvSpPr/>
            <p:nvPr/>
          </p:nvSpPr>
          <p:spPr>
            <a:xfrm>
              <a:off x="1602125" y="910975"/>
              <a:ext cx="84300" cy="84275"/>
            </a:xfrm>
            <a:custGeom>
              <a:rect b="b" l="l" r="r" t="t"/>
              <a:pathLst>
                <a:path extrusionOk="0" h="3371" w="3372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" name="Google Shape;668;p47"/>
          <p:cNvGrpSpPr/>
          <p:nvPr/>
        </p:nvGrpSpPr>
        <p:grpSpPr>
          <a:xfrm>
            <a:off x="1480400" y="972874"/>
            <a:ext cx="358351" cy="298118"/>
            <a:chOff x="1926350" y="995225"/>
            <a:chExt cx="428650" cy="356600"/>
          </a:xfrm>
        </p:grpSpPr>
        <p:sp>
          <p:nvSpPr>
            <p:cNvPr id="669" name="Google Shape;669;p47"/>
            <p:cNvSpPr/>
            <p:nvPr/>
          </p:nvSpPr>
          <p:spPr>
            <a:xfrm>
              <a:off x="1926350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7"/>
            <p:cNvSpPr/>
            <p:nvPr/>
          </p:nvSpPr>
          <p:spPr>
            <a:xfrm>
              <a:off x="2146775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7"/>
            <p:cNvSpPr/>
            <p:nvPr/>
          </p:nvSpPr>
          <p:spPr>
            <a:xfrm>
              <a:off x="1926350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2146775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" name="Google Shape;673;p47"/>
          <p:cNvSpPr/>
          <p:nvPr/>
        </p:nvSpPr>
        <p:spPr>
          <a:xfrm>
            <a:off x="2048085" y="947888"/>
            <a:ext cx="350200" cy="348152"/>
          </a:xfrm>
          <a:custGeom>
            <a:rect b="b" l="l" r="r" t="t"/>
            <a:pathLst>
              <a:path extrusionOk="0" h="16658" w="16756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47"/>
          <p:cNvSpPr/>
          <p:nvPr/>
        </p:nvSpPr>
        <p:spPr>
          <a:xfrm>
            <a:off x="2612156" y="965256"/>
            <a:ext cx="349155" cy="313437"/>
          </a:xfrm>
          <a:custGeom>
            <a:rect b="b" l="l" r="r" t="t"/>
            <a:pathLst>
              <a:path extrusionOk="0" h="14997" w="16706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47"/>
          <p:cNvSpPr/>
          <p:nvPr/>
        </p:nvSpPr>
        <p:spPr>
          <a:xfrm>
            <a:off x="3180804" y="967806"/>
            <a:ext cx="338956" cy="308317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47"/>
          <p:cNvSpPr/>
          <p:nvPr/>
        </p:nvSpPr>
        <p:spPr>
          <a:xfrm>
            <a:off x="3755576" y="970858"/>
            <a:ext cx="316510" cy="302214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7" name="Google Shape;677;p47"/>
          <p:cNvGrpSpPr/>
          <p:nvPr/>
        </p:nvGrpSpPr>
        <p:grpSpPr>
          <a:xfrm>
            <a:off x="4302631" y="950427"/>
            <a:ext cx="349155" cy="349657"/>
            <a:chOff x="5302225" y="968375"/>
            <a:chExt cx="417650" cy="418250"/>
          </a:xfrm>
        </p:grpSpPr>
        <p:sp>
          <p:nvSpPr>
            <p:cNvPr id="678" name="Google Shape;678;p47"/>
            <p:cNvSpPr/>
            <p:nvPr/>
          </p:nvSpPr>
          <p:spPr>
            <a:xfrm>
              <a:off x="5333350" y="991575"/>
              <a:ext cx="152075" cy="155100"/>
            </a:xfrm>
            <a:custGeom>
              <a:rect b="b" l="l" r="r" t="t"/>
              <a:pathLst>
                <a:path extrusionOk="0" h="6204" w="6083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7"/>
            <p:cNvSpPr/>
            <p:nvPr/>
          </p:nvSpPr>
          <p:spPr>
            <a:xfrm>
              <a:off x="5302225" y="968375"/>
              <a:ext cx="417650" cy="418250"/>
            </a:xfrm>
            <a:custGeom>
              <a:rect b="b" l="l" r="r" t="t"/>
              <a:pathLst>
                <a:path extrusionOk="0" h="16730" w="16706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" name="Google Shape;680;p47"/>
          <p:cNvGrpSpPr/>
          <p:nvPr/>
        </p:nvGrpSpPr>
        <p:grpSpPr>
          <a:xfrm>
            <a:off x="4824295" y="911114"/>
            <a:ext cx="432881" cy="421637"/>
            <a:chOff x="5926225" y="921350"/>
            <a:chExt cx="517800" cy="504350"/>
          </a:xfrm>
        </p:grpSpPr>
        <p:sp>
          <p:nvSpPr>
            <p:cNvPr id="681" name="Google Shape;681;p47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7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" name="Google Shape;683;p47"/>
          <p:cNvGrpSpPr/>
          <p:nvPr/>
        </p:nvGrpSpPr>
        <p:grpSpPr>
          <a:xfrm>
            <a:off x="5402118" y="919286"/>
            <a:ext cx="404290" cy="405314"/>
            <a:chOff x="6617400" y="931125"/>
            <a:chExt cx="483600" cy="484825"/>
          </a:xfrm>
        </p:grpSpPr>
        <p:sp>
          <p:nvSpPr>
            <p:cNvPr id="684" name="Google Shape;684;p47"/>
            <p:cNvSpPr/>
            <p:nvPr/>
          </p:nvSpPr>
          <p:spPr>
            <a:xfrm>
              <a:off x="6843925" y="1183900"/>
              <a:ext cx="121525" cy="232050"/>
            </a:xfrm>
            <a:custGeom>
              <a:rect b="b" l="l" r="r" t="t"/>
              <a:pathLst>
                <a:path extrusionOk="0" h="9282" w="4861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7"/>
            <p:cNvSpPr/>
            <p:nvPr/>
          </p:nvSpPr>
          <p:spPr>
            <a:xfrm>
              <a:off x="6617400" y="931125"/>
              <a:ext cx="483600" cy="259500"/>
            </a:xfrm>
            <a:custGeom>
              <a:rect b="b" l="l" r="r" t="t"/>
              <a:pathLst>
                <a:path extrusionOk="0" h="10380" w="19344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" name="Google Shape;686;p47"/>
          <p:cNvGrpSpPr/>
          <p:nvPr/>
        </p:nvGrpSpPr>
        <p:grpSpPr>
          <a:xfrm>
            <a:off x="337525" y="1548648"/>
            <a:ext cx="389994" cy="273623"/>
            <a:chOff x="559275" y="1683950"/>
            <a:chExt cx="466500" cy="327300"/>
          </a:xfrm>
        </p:grpSpPr>
        <p:sp>
          <p:nvSpPr>
            <p:cNvPr id="687" name="Google Shape;687;p47"/>
            <p:cNvSpPr/>
            <p:nvPr/>
          </p:nvSpPr>
          <p:spPr>
            <a:xfrm>
              <a:off x="559275" y="1683950"/>
              <a:ext cx="466500" cy="197850"/>
            </a:xfrm>
            <a:custGeom>
              <a:rect b="b" l="l" r="r" t="t"/>
              <a:pathLst>
                <a:path extrusionOk="0" h="7914" w="1866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7"/>
            <p:cNvSpPr/>
            <p:nvPr/>
          </p:nvSpPr>
          <p:spPr>
            <a:xfrm>
              <a:off x="559275" y="1727925"/>
              <a:ext cx="466500" cy="283325"/>
            </a:xfrm>
            <a:custGeom>
              <a:rect b="b" l="l" r="r" t="t"/>
              <a:pathLst>
                <a:path extrusionOk="0" h="11333" w="1866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" name="Google Shape;689;p47"/>
          <p:cNvGrpSpPr/>
          <p:nvPr/>
        </p:nvGrpSpPr>
        <p:grpSpPr>
          <a:xfrm>
            <a:off x="901052" y="1494558"/>
            <a:ext cx="389994" cy="381822"/>
            <a:chOff x="1233350" y="1619250"/>
            <a:chExt cx="466500" cy="456725"/>
          </a:xfrm>
        </p:grpSpPr>
        <p:sp>
          <p:nvSpPr>
            <p:cNvPr id="690" name="Google Shape;690;p47"/>
            <p:cNvSpPr/>
            <p:nvPr/>
          </p:nvSpPr>
          <p:spPr>
            <a:xfrm>
              <a:off x="1233350" y="1619250"/>
              <a:ext cx="466500" cy="456725"/>
            </a:xfrm>
            <a:custGeom>
              <a:rect b="b" l="l" r="r" t="t"/>
              <a:pathLst>
                <a:path extrusionOk="0" h="18269" w="1866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7"/>
            <p:cNvSpPr/>
            <p:nvPr/>
          </p:nvSpPr>
          <p:spPr>
            <a:xfrm>
              <a:off x="1382325" y="1792025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7"/>
            <p:cNvSpPr/>
            <p:nvPr/>
          </p:nvSpPr>
          <p:spPr>
            <a:xfrm>
              <a:off x="1382325" y="1825000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7"/>
            <p:cNvSpPr/>
            <p:nvPr/>
          </p:nvSpPr>
          <p:spPr>
            <a:xfrm>
              <a:off x="1382325" y="1858575"/>
              <a:ext cx="70850" cy="12250"/>
            </a:xfrm>
            <a:custGeom>
              <a:rect b="b" l="l" r="r" t="t"/>
              <a:pathLst>
                <a:path extrusionOk="0" h="490" w="2834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" name="Google Shape;694;p47"/>
          <p:cNvGrpSpPr/>
          <p:nvPr/>
        </p:nvGrpSpPr>
        <p:grpSpPr>
          <a:xfrm>
            <a:off x="1476826" y="1502709"/>
            <a:ext cx="365499" cy="365499"/>
            <a:chOff x="1922075" y="1629000"/>
            <a:chExt cx="437200" cy="437200"/>
          </a:xfrm>
        </p:grpSpPr>
        <p:sp>
          <p:nvSpPr>
            <p:cNvPr id="695" name="Google Shape;695;p47"/>
            <p:cNvSpPr/>
            <p:nvPr/>
          </p:nvSpPr>
          <p:spPr>
            <a:xfrm>
              <a:off x="2208425" y="1629000"/>
              <a:ext cx="150850" cy="150850"/>
            </a:xfrm>
            <a:custGeom>
              <a:rect b="b" l="l" r="r" t="t"/>
              <a:pathLst>
                <a:path extrusionOk="0" h="6034" w="6034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7"/>
            <p:cNvSpPr/>
            <p:nvPr/>
          </p:nvSpPr>
          <p:spPr>
            <a:xfrm>
              <a:off x="1922075" y="1686400"/>
              <a:ext cx="379800" cy="379800"/>
            </a:xfrm>
            <a:custGeom>
              <a:rect b="b" l="l" r="r" t="t"/>
              <a:pathLst>
                <a:path extrusionOk="0" h="15192" w="15192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" name="Google Shape;697;p47"/>
          <p:cNvGrpSpPr/>
          <p:nvPr/>
        </p:nvGrpSpPr>
        <p:grpSpPr>
          <a:xfrm>
            <a:off x="2038827" y="1501184"/>
            <a:ext cx="368551" cy="368551"/>
            <a:chOff x="2594325" y="1627175"/>
            <a:chExt cx="440850" cy="440850"/>
          </a:xfrm>
        </p:grpSpPr>
        <p:sp>
          <p:nvSpPr>
            <p:cNvPr id="698" name="Google Shape;698;p47"/>
            <p:cNvSpPr/>
            <p:nvPr/>
          </p:nvSpPr>
          <p:spPr>
            <a:xfrm>
              <a:off x="2594325" y="1890950"/>
              <a:ext cx="177075" cy="177075"/>
            </a:xfrm>
            <a:custGeom>
              <a:rect b="b" l="l" r="r" t="t"/>
              <a:pathLst>
                <a:path extrusionOk="0" h="7083" w="7083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7"/>
            <p:cNvSpPr/>
            <p:nvPr/>
          </p:nvSpPr>
          <p:spPr>
            <a:xfrm>
              <a:off x="2858700" y="1627175"/>
              <a:ext cx="176475" cy="176475"/>
            </a:xfrm>
            <a:custGeom>
              <a:rect b="b" l="l" r="r" t="t"/>
              <a:pathLst>
                <a:path extrusionOk="0" h="7059" w="7059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7"/>
            <p:cNvSpPr/>
            <p:nvPr/>
          </p:nvSpPr>
          <p:spPr>
            <a:xfrm>
              <a:off x="2663325" y="1702275"/>
              <a:ext cx="296750" cy="296775"/>
            </a:xfrm>
            <a:custGeom>
              <a:rect b="b" l="l" r="r" t="t"/>
              <a:pathLst>
                <a:path extrusionOk="0" h="11871" w="1187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1" name="Google Shape;701;p47"/>
          <p:cNvSpPr/>
          <p:nvPr/>
        </p:nvSpPr>
        <p:spPr>
          <a:xfrm>
            <a:off x="2618782" y="1517581"/>
            <a:ext cx="335905" cy="335884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" name="Google Shape;702;p47"/>
          <p:cNvGrpSpPr/>
          <p:nvPr/>
        </p:nvGrpSpPr>
        <p:grpSpPr>
          <a:xfrm>
            <a:off x="3200595" y="1473617"/>
            <a:ext cx="299121" cy="423685"/>
            <a:chOff x="3984000" y="1594200"/>
            <a:chExt cx="357800" cy="506800"/>
          </a:xfrm>
        </p:grpSpPr>
        <p:sp>
          <p:nvSpPr>
            <p:cNvPr id="703" name="Google Shape;703;p47"/>
            <p:cNvSpPr/>
            <p:nvPr/>
          </p:nvSpPr>
          <p:spPr>
            <a:xfrm>
              <a:off x="3984000" y="1597875"/>
              <a:ext cx="44575" cy="503125"/>
            </a:xfrm>
            <a:custGeom>
              <a:rect b="b" l="l" r="r" t="t"/>
              <a:pathLst>
                <a:path extrusionOk="0" h="20125" w="1783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7"/>
            <p:cNvSpPr/>
            <p:nvPr/>
          </p:nvSpPr>
          <p:spPr>
            <a:xfrm>
              <a:off x="4041375" y="1594200"/>
              <a:ext cx="300425" cy="229600"/>
            </a:xfrm>
            <a:custGeom>
              <a:rect b="b" l="l" r="r" t="t"/>
              <a:pathLst>
                <a:path extrusionOk="0" h="9184" w="12017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" name="Google Shape;705;p47"/>
          <p:cNvGrpSpPr/>
          <p:nvPr/>
        </p:nvGrpSpPr>
        <p:grpSpPr>
          <a:xfrm>
            <a:off x="3716637" y="1564469"/>
            <a:ext cx="394090" cy="241980"/>
            <a:chOff x="4601275" y="1702875"/>
            <a:chExt cx="471400" cy="289450"/>
          </a:xfrm>
        </p:grpSpPr>
        <p:sp>
          <p:nvSpPr>
            <p:cNvPr id="706" name="Google Shape;706;p47"/>
            <p:cNvSpPr/>
            <p:nvPr/>
          </p:nvSpPr>
          <p:spPr>
            <a:xfrm>
              <a:off x="4816200" y="170287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7"/>
            <p:cNvSpPr/>
            <p:nvPr/>
          </p:nvSpPr>
          <p:spPr>
            <a:xfrm>
              <a:off x="503112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7"/>
            <p:cNvSpPr/>
            <p:nvPr/>
          </p:nvSpPr>
          <p:spPr>
            <a:xfrm>
              <a:off x="4634875" y="1756000"/>
              <a:ext cx="404225" cy="178325"/>
            </a:xfrm>
            <a:custGeom>
              <a:rect b="b" l="l" r="r" t="t"/>
              <a:pathLst>
                <a:path extrusionOk="0" h="7133" w="16169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7"/>
            <p:cNvSpPr/>
            <p:nvPr/>
          </p:nvSpPr>
          <p:spPr>
            <a:xfrm>
              <a:off x="460127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7"/>
            <p:cNvSpPr/>
            <p:nvPr/>
          </p:nvSpPr>
          <p:spPr>
            <a:xfrm>
              <a:off x="4673325" y="1947725"/>
              <a:ext cx="327300" cy="44600"/>
            </a:xfrm>
            <a:custGeom>
              <a:rect b="b" l="l" r="r" t="t"/>
              <a:pathLst>
                <a:path extrusionOk="0" h="1784" w="13092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" name="Google Shape;711;p47"/>
          <p:cNvGrpSpPr/>
          <p:nvPr/>
        </p:nvGrpSpPr>
        <p:grpSpPr>
          <a:xfrm>
            <a:off x="4299057" y="1505259"/>
            <a:ext cx="356303" cy="360400"/>
            <a:chOff x="5297950" y="1632050"/>
            <a:chExt cx="426200" cy="431100"/>
          </a:xfrm>
        </p:grpSpPr>
        <p:sp>
          <p:nvSpPr>
            <p:cNvPr id="712" name="Google Shape;712;p47"/>
            <p:cNvSpPr/>
            <p:nvPr/>
          </p:nvSpPr>
          <p:spPr>
            <a:xfrm>
              <a:off x="5404800" y="1936125"/>
              <a:ext cx="212500" cy="127025"/>
            </a:xfrm>
            <a:custGeom>
              <a:rect b="b" l="l" r="r" t="t"/>
              <a:pathLst>
                <a:path extrusionOk="0" h="5081" w="850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7"/>
            <p:cNvSpPr/>
            <p:nvPr/>
          </p:nvSpPr>
          <p:spPr>
            <a:xfrm>
              <a:off x="5297950" y="1632050"/>
              <a:ext cx="426200" cy="294950"/>
            </a:xfrm>
            <a:custGeom>
              <a:rect b="b" l="l" r="r" t="t"/>
              <a:pathLst>
                <a:path extrusionOk="0" h="11798" w="17048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" name="Google Shape;714;p47"/>
          <p:cNvGrpSpPr/>
          <p:nvPr/>
        </p:nvGrpSpPr>
        <p:grpSpPr>
          <a:xfrm>
            <a:off x="4861560" y="1494558"/>
            <a:ext cx="358351" cy="381822"/>
            <a:chOff x="5970800" y="1619250"/>
            <a:chExt cx="428650" cy="456725"/>
          </a:xfrm>
        </p:grpSpPr>
        <p:sp>
          <p:nvSpPr>
            <p:cNvPr id="715" name="Google Shape;715;p47"/>
            <p:cNvSpPr/>
            <p:nvPr/>
          </p:nvSpPr>
          <p:spPr>
            <a:xfrm>
              <a:off x="5970800" y="1674200"/>
              <a:ext cx="377975" cy="377950"/>
            </a:xfrm>
            <a:custGeom>
              <a:rect b="b" l="l" r="r" t="t"/>
              <a:pathLst>
                <a:path extrusionOk="0" h="15118" w="15119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7"/>
            <p:cNvSpPr/>
            <p:nvPr/>
          </p:nvSpPr>
          <p:spPr>
            <a:xfrm>
              <a:off x="6068500" y="1771875"/>
              <a:ext cx="182575" cy="182600"/>
            </a:xfrm>
            <a:custGeom>
              <a:rect b="b" l="l" r="r" t="t"/>
              <a:pathLst>
                <a:path extrusionOk="0" h="7304" w="7303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7"/>
            <p:cNvSpPr/>
            <p:nvPr/>
          </p:nvSpPr>
          <p:spPr>
            <a:xfrm>
              <a:off x="5981175" y="2005125"/>
              <a:ext cx="75125" cy="70850"/>
            </a:xfrm>
            <a:custGeom>
              <a:rect b="b" l="l" r="r" t="t"/>
              <a:pathLst>
                <a:path extrusionOk="0" h="2834" w="3005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7"/>
            <p:cNvSpPr/>
            <p:nvPr/>
          </p:nvSpPr>
          <p:spPr>
            <a:xfrm>
              <a:off x="6263875" y="2005125"/>
              <a:ext cx="74525" cy="70850"/>
            </a:xfrm>
            <a:custGeom>
              <a:rect b="b" l="l" r="r" t="t"/>
              <a:pathLst>
                <a:path extrusionOk="0" h="2834" w="2981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7"/>
            <p:cNvSpPr/>
            <p:nvPr/>
          </p:nvSpPr>
          <p:spPr>
            <a:xfrm>
              <a:off x="6147875" y="1619250"/>
              <a:ext cx="251575" cy="255850"/>
            </a:xfrm>
            <a:custGeom>
              <a:rect b="b" l="l" r="r" t="t"/>
              <a:pathLst>
                <a:path extrusionOk="0" h="10234" w="10063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" name="Google Shape;720;p47"/>
          <p:cNvGrpSpPr/>
          <p:nvPr/>
        </p:nvGrpSpPr>
        <p:grpSpPr>
          <a:xfrm>
            <a:off x="5408764" y="1489960"/>
            <a:ext cx="401719" cy="366502"/>
            <a:chOff x="6625350" y="1613750"/>
            <a:chExt cx="480525" cy="438400"/>
          </a:xfrm>
        </p:grpSpPr>
        <p:sp>
          <p:nvSpPr>
            <p:cNvPr id="721" name="Google Shape;721;p47"/>
            <p:cNvSpPr/>
            <p:nvPr/>
          </p:nvSpPr>
          <p:spPr>
            <a:xfrm>
              <a:off x="6670525" y="1887275"/>
              <a:ext cx="117875" cy="164875"/>
            </a:xfrm>
            <a:custGeom>
              <a:rect b="b" l="l" r="r" t="t"/>
              <a:pathLst>
                <a:path extrusionOk="0" h="6595" w="4715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7"/>
            <p:cNvSpPr/>
            <p:nvPr/>
          </p:nvSpPr>
          <p:spPr>
            <a:xfrm>
              <a:off x="7075950" y="1754175"/>
              <a:ext cx="29925" cy="99550"/>
            </a:xfrm>
            <a:custGeom>
              <a:rect b="b" l="l" r="r" t="t"/>
              <a:pathLst>
                <a:path extrusionOk="0" h="3982" w="1197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7"/>
            <p:cNvSpPr/>
            <p:nvPr/>
          </p:nvSpPr>
          <p:spPr>
            <a:xfrm>
              <a:off x="6625350" y="1729750"/>
              <a:ext cx="97700" cy="147175"/>
            </a:xfrm>
            <a:custGeom>
              <a:rect b="b" l="l" r="r" t="t"/>
              <a:pathLst>
                <a:path extrusionOk="0" h="5887" w="3908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7"/>
            <p:cNvSpPr/>
            <p:nvPr/>
          </p:nvSpPr>
          <p:spPr>
            <a:xfrm>
              <a:off x="6736475" y="1638175"/>
              <a:ext cx="279650" cy="330325"/>
            </a:xfrm>
            <a:custGeom>
              <a:rect b="b" l="l" r="r" t="t"/>
              <a:pathLst>
                <a:path extrusionOk="0" h="13213" w="11186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7"/>
            <p:cNvSpPr/>
            <p:nvPr/>
          </p:nvSpPr>
          <p:spPr>
            <a:xfrm>
              <a:off x="7029550" y="1613750"/>
              <a:ext cx="34200" cy="379800"/>
            </a:xfrm>
            <a:custGeom>
              <a:rect b="b" l="l" r="r" t="t"/>
              <a:pathLst>
                <a:path extrusionOk="0" h="15192" w="1368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" name="Google Shape;726;p47"/>
          <p:cNvGrpSpPr/>
          <p:nvPr/>
        </p:nvGrpSpPr>
        <p:grpSpPr>
          <a:xfrm>
            <a:off x="380913" y="2086154"/>
            <a:ext cx="303217" cy="325685"/>
            <a:chOff x="611175" y="2326900"/>
            <a:chExt cx="362700" cy="389575"/>
          </a:xfrm>
        </p:grpSpPr>
        <p:sp>
          <p:nvSpPr>
            <p:cNvPr id="727" name="Google Shape;727;p47"/>
            <p:cNvSpPr/>
            <p:nvPr/>
          </p:nvSpPr>
          <p:spPr>
            <a:xfrm>
              <a:off x="611175" y="2326900"/>
              <a:ext cx="362700" cy="389575"/>
            </a:xfrm>
            <a:custGeom>
              <a:rect b="b" l="l" r="r" t="t"/>
              <a:pathLst>
                <a:path extrusionOk="0" h="15583" w="14508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7"/>
            <p:cNvSpPr/>
            <p:nvPr/>
          </p:nvSpPr>
          <p:spPr>
            <a:xfrm>
              <a:off x="794950" y="2500900"/>
              <a:ext cx="24450" cy="23850"/>
            </a:xfrm>
            <a:custGeom>
              <a:rect b="b" l="l" r="r" t="t"/>
              <a:pathLst>
                <a:path extrusionOk="0" h="954" w="978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7"/>
            <p:cNvSpPr/>
            <p:nvPr/>
          </p:nvSpPr>
          <p:spPr>
            <a:xfrm>
              <a:off x="754650" y="2381250"/>
              <a:ext cx="75750" cy="14050"/>
            </a:xfrm>
            <a:custGeom>
              <a:rect b="b" l="l" r="r" t="t"/>
              <a:pathLst>
                <a:path extrusionOk="0" h="562" w="303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765025" y="2453900"/>
              <a:ext cx="31175" cy="31150"/>
            </a:xfrm>
            <a:custGeom>
              <a:rect b="b" l="l" r="r" t="t"/>
              <a:pathLst>
                <a:path extrusionOk="0" h="1246" w="1247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" name="Google Shape;731;p47"/>
          <p:cNvSpPr/>
          <p:nvPr/>
        </p:nvSpPr>
        <p:spPr>
          <a:xfrm>
            <a:off x="936309" y="20892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47"/>
          <p:cNvSpPr/>
          <p:nvPr/>
        </p:nvSpPr>
        <p:spPr>
          <a:xfrm>
            <a:off x="1499857" y="20892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47"/>
          <p:cNvSpPr/>
          <p:nvPr/>
        </p:nvSpPr>
        <p:spPr>
          <a:xfrm>
            <a:off x="2063406" y="20892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" name="Google Shape;734;p47"/>
          <p:cNvGrpSpPr/>
          <p:nvPr/>
        </p:nvGrpSpPr>
        <p:grpSpPr>
          <a:xfrm>
            <a:off x="2701378" y="2034092"/>
            <a:ext cx="170502" cy="425733"/>
            <a:chOff x="3386850" y="2264625"/>
            <a:chExt cx="203950" cy="509250"/>
          </a:xfrm>
        </p:grpSpPr>
        <p:sp>
          <p:nvSpPr>
            <p:cNvPr id="735" name="Google Shape;735;p47"/>
            <p:cNvSpPr/>
            <p:nvPr/>
          </p:nvSpPr>
          <p:spPr>
            <a:xfrm>
              <a:off x="3386850" y="2370850"/>
              <a:ext cx="203950" cy="403025"/>
            </a:xfrm>
            <a:custGeom>
              <a:rect b="b" l="l" r="r" t="t"/>
              <a:pathLst>
                <a:path extrusionOk="0" h="16121" w="8158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7"/>
            <p:cNvSpPr/>
            <p:nvPr/>
          </p:nvSpPr>
          <p:spPr>
            <a:xfrm>
              <a:off x="3446075" y="2264625"/>
              <a:ext cx="85500" cy="94050"/>
            </a:xfrm>
            <a:custGeom>
              <a:rect b="b" l="l" r="r" t="t"/>
              <a:pathLst>
                <a:path extrusionOk="0" h="3762" w="342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47"/>
          <p:cNvGrpSpPr/>
          <p:nvPr/>
        </p:nvGrpSpPr>
        <p:grpSpPr>
          <a:xfrm>
            <a:off x="3843751" y="2088202"/>
            <a:ext cx="139863" cy="317513"/>
            <a:chOff x="4753325" y="2329350"/>
            <a:chExt cx="167300" cy="379800"/>
          </a:xfrm>
        </p:grpSpPr>
        <p:sp>
          <p:nvSpPr>
            <p:cNvPr id="738" name="Google Shape;738;p47"/>
            <p:cNvSpPr/>
            <p:nvPr/>
          </p:nvSpPr>
          <p:spPr>
            <a:xfrm>
              <a:off x="4753325" y="2424600"/>
              <a:ext cx="167300" cy="284550"/>
            </a:xfrm>
            <a:custGeom>
              <a:rect b="b" l="l" r="r" t="t"/>
              <a:pathLst>
                <a:path extrusionOk="0" h="11382" w="6692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7"/>
            <p:cNvSpPr/>
            <p:nvPr/>
          </p:nvSpPr>
          <p:spPr>
            <a:xfrm>
              <a:off x="4798500" y="2329350"/>
              <a:ext cx="76950" cy="84275"/>
            </a:xfrm>
            <a:custGeom>
              <a:rect b="b" l="l" r="r" t="t"/>
              <a:pathLst>
                <a:path extrusionOk="0" h="3371" w="3078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Google Shape;740;p47"/>
          <p:cNvGrpSpPr/>
          <p:nvPr/>
        </p:nvGrpSpPr>
        <p:grpSpPr>
          <a:xfrm>
            <a:off x="3277653" y="2036119"/>
            <a:ext cx="145004" cy="421657"/>
            <a:chOff x="4076175" y="2267050"/>
            <a:chExt cx="173450" cy="504375"/>
          </a:xfrm>
        </p:grpSpPr>
        <p:sp>
          <p:nvSpPr>
            <p:cNvPr id="741" name="Google Shape;741;p47"/>
            <p:cNvSpPr/>
            <p:nvPr/>
          </p:nvSpPr>
          <p:spPr>
            <a:xfrm>
              <a:off x="4122600" y="2267050"/>
              <a:ext cx="80600" cy="91625"/>
            </a:xfrm>
            <a:custGeom>
              <a:rect b="b" l="l" r="r" t="t"/>
              <a:pathLst>
                <a:path extrusionOk="0" h="3665" w="3224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7"/>
            <p:cNvSpPr/>
            <p:nvPr/>
          </p:nvSpPr>
          <p:spPr>
            <a:xfrm>
              <a:off x="4076175" y="2370250"/>
              <a:ext cx="173450" cy="401175"/>
            </a:xfrm>
            <a:custGeom>
              <a:rect b="b" l="l" r="r" t="t"/>
              <a:pathLst>
                <a:path extrusionOk="0" h="16047" w="6938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" name="Google Shape;743;p47"/>
          <p:cNvSpPr/>
          <p:nvPr/>
        </p:nvSpPr>
        <p:spPr>
          <a:xfrm>
            <a:off x="4317599" y="2080607"/>
            <a:ext cx="319561" cy="336908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" name="Google Shape;744;p47"/>
          <p:cNvGrpSpPr/>
          <p:nvPr/>
        </p:nvGrpSpPr>
        <p:grpSpPr>
          <a:xfrm>
            <a:off x="4865134" y="2086655"/>
            <a:ext cx="351204" cy="324661"/>
            <a:chOff x="5975075" y="2327500"/>
            <a:chExt cx="420100" cy="388350"/>
          </a:xfrm>
        </p:grpSpPr>
        <p:sp>
          <p:nvSpPr>
            <p:cNvPr id="745" name="Google Shape;745;p47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7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" name="Google Shape;747;p47"/>
          <p:cNvGrpSpPr/>
          <p:nvPr/>
        </p:nvGrpSpPr>
        <p:grpSpPr>
          <a:xfrm>
            <a:off x="5496544" y="2076958"/>
            <a:ext cx="215437" cy="351204"/>
            <a:chOff x="6730350" y="2315900"/>
            <a:chExt cx="257700" cy="420100"/>
          </a:xfrm>
        </p:grpSpPr>
        <p:sp>
          <p:nvSpPr>
            <p:cNvPr id="748" name="Google Shape;748;p47"/>
            <p:cNvSpPr/>
            <p:nvPr/>
          </p:nvSpPr>
          <p:spPr>
            <a:xfrm>
              <a:off x="6807900" y="26712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7"/>
            <p:cNvSpPr/>
            <p:nvPr/>
          </p:nvSpPr>
          <p:spPr>
            <a:xfrm>
              <a:off x="6807900" y="26364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7"/>
            <p:cNvSpPr/>
            <p:nvPr/>
          </p:nvSpPr>
          <p:spPr>
            <a:xfrm>
              <a:off x="6807900" y="2706075"/>
              <a:ext cx="102600" cy="29925"/>
            </a:xfrm>
            <a:custGeom>
              <a:rect b="b" l="l" r="r" t="t"/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7"/>
            <p:cNvSpPr/>
            <p:nvPr/>
          </p:nvSpPr>
          <p:spPr>
            <a:xfrm>
              <a:off x="6811575" y="2463675"/>
              <a:ext cx="95275" cy="160600"/>
            </a:xfrm>
            <a:custGeom>
              <a:rect b="b" l="l" r="r" t="t"/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7"/>
            <p:cNvSpPr/>
            <p:nvPr/>
          </p:nvSpPr>
          <p:spPr>
            <a:xfrm>
              <a:off x="6730350" y="2315900"/>
              <a:ext cx="257700" cy="308375"/>
            </a:xfrm>
            <a:custGeom>
              <a:rect b="b" l="l" r="r" t="t"/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" name="Google Shape;753;p47"/>
          <p:cNvGrpSpPr/>
          <p:nvPr/>
        </p:nvGrpSpPr>
        <p:grpSpPr>
          <a:xfrm>
            <a:off x="477889" y="2613440"/>
            <a:ext cx="109265" cy="398166"/>
            <a:chOff x="727175" y="2957625"/>
            <a:chExt cx="130700" cy="476275"/>
          </a:xfrm>
        </p:grpSpPr>
        <p:sp>
          <p:nvSpPr>
            <p:cNvPr id="754" name="Google Shape;754;p47"/>
            <p:cNvSpPr/>
            <p:nvPr/>
          </p:nvSpPr>
          <p:spPr>
            <a:xfrm>
              <a:off x="727175" y="2957625"/>
              <a:ext cx="130700" cy="476275"/>
            </a:xfrm>
            <a:custGeom>
              <a:rect b="b" l="l" r="r" t="t"/>
              <a:pathLst>
                <a:path extrusionOk="0" h="19051" w="5228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7"/>
            <p:cNvSpPr/>
            <p:nvPr/>
          </p:nvSpPr>
          <p:spPr>
            <a:xfrm>
              <a:off x="751600" y="3090125"/>
              <a:ext cx="81850" cy="319350"/>
            </a:xfrm>
            <a:custGeom>
              <a:rect b="b" l="l" r="r" t="t"/>
              <a:pathLst>
                <a:path extrusionOk="0" h="12774" w="3274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6" name="Google Shape;756;p47"/>
          <p:cNvSpPr/>
          <p:nvPr/>
        </p:nvSpPr>
        <p:spPr>
          <a:xfrm>
            <a:off x="1492208" y="2597714"/>
            <a:ext cx="334860" cy="429808"/>
          </a:xfrm>
          <a:custGeom>
            <a:rect b="b" l="l" r="r" t="t"/>
            <a:pathLst>
              <a:path extrusionOk="0" h="20565" w="16022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47"/>
          <p:cNvSpPr/>
          <p:nvPr/>
        </p:nvSpPr>
        <p:spPr>
          <a:xfrm>
            <a:off x="972049" y="2597714"/>
            <a:ext cx="248083" cy="429808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8" name="Google Shape;758;p47"/>
          <p:cNvGrpSpPr/>
          <p:nvPr/>
        </p:nvGrpSpPr>
        <p:grpSpPr>
          <a:xfrm>
            <a:off x="2029631" y="2626189"/>
            <a:ext cx="386943" cy="372647"/>
            <a:chOff x="2583325" y="2972875"/>
            <a:chExt cx="462850" cy="445750"/>
          </a:xfrm>
        </p:grpSpPr>
        <p:sp>
          <p:nvSpPr>
            <p:cNvPr id="759" name="Google Shape;759;p47"/>
            <p:cNvSpPr/>
            <p:nvPr/>
          </p:nvSpPr>
          <p:spPr>
            <a:xfrm>
              <a:off x="2701775" y="3323350"/>
              <a:ext cx="225950" cy="95275"/>
            </a:xfrm>
            <a:custGeom>
              <a:rect b="b" l="l" r="r" t="t"/>
              <a:pathLst>
                <a:path extrusionOk="0" h="3811" w="9038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7"/>
            <p:cNvSpPr/>
            <p:nvPr/>
          </p:nvSpPr>
          <p:spPr>
            <a:xfrm>
              <a:off x="2583325" y="2972875"/>
              <a:ext cx="462850" cy="337075"/>
            </a:xfrm>
            <a:custGeom>
              <a:rect b="b" l="l" r="r" t="t"/>
              <a:pathLst>
                <a:path extrusionOk="0" h="13483" w="18514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" name="Google Shape;761;p47"/>
          <p:cNvGrpSpPr/>
          <p:nvPr/>
        </p:nvGrpSpPr>
        <p:grpSpPr>
          <a:xfrm>
            <a:off x="2579886" y="2681846"/>
            <a:ext cx="413486" cy="261354"/>
            <a:chOff x="3241525" y="3039450"/>
            <a:chExt cx="494600" cy="312625"/>
          </a:xfrm>
        </p:grpSpPr>
        <p:sp>
          <p:nvSpPr>
            <p:cNvPr id="762" name="Google Shape;762;p47"/>
            <p:cNvSpPr/>
            <p:nvPr/>
          </p:nvSpPr>
          <p:spPr>
            <a:xfrm>
              <a:off x="3241525" y="3039450"/>
              <a:ext cx="494600" cy="312625"/>
            </a:xfrm>
            <a:custGeom>
              <a:rect b="b" l="l" r="r" t="t"/>
              <a:pathLst>
                <a:path extrusionOk="0" h="12505" w="19784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7"/>
            <p:cNvSpPr/>
            <p:nvPr/>
          </p:nvSpPr>
          <p:spPr>
            <a:xfrm>
              <a:off x="3384400" y="3091350"/>
              <a:ext cx="208850" cy="208825"/>
            </a:xfrm>
            <a:custGeom>
              <a:rect b="b" l="l" r="r" t="t"/>
              <a:pathLst>
                <a:path extrusionOk="0" h="8353" w="8354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4" name="Google Shape;764;p47"/>
          <p:cNvSpPr/>
          <p:nvPr/>
        </p:nvSpPr>
        <p:spPr>
          <a:xfrm>
            <a:off x="3736180" y="2634980"/>
            <a:ext cx="355300" cy="355279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5" name="Google Shape;765;p47"/>
          <p:cNvGrpSpPr/>
          <p:nvPr/>
        </p:nvGrpSpPr>
        <p:grpSpPr>
          <a:xfrm>
            <a:off x="4263318" y="2654279"/>
            <a:ext cx="427781" cy="316489"/>
            <a:chOff x="5255200" y="3006475"/>
            <a:chExt cx="511700" cy="378575"/>
          </a:xfrm>
        </p:grpSpPr>
        <p:sp>
          <p:nvSpPr>
            <p:cNvPr id="766" name="Google Shape;766;p47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7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" name="Google Shape;768;p47"/>
          <p:cNvGrpSpPr/>
          <p:nvPr/>
        </p:nvGrpSpPr>
        <p:grpSpPr>
          <a:xfrm>
            <a:off x="3177104" y="2635907"/>
            <a:ext cx="346104" cy="353231"/>
            <a:chOff x="3955900" y="2984500"/>
            <a:chExt cx="414000" cy="422525"/>
          </a:xfrm>
        </p:grpSpPr>
        <p:sp>
          <p:nvSpPr>
            <p:cNvPr id="769" name="Google Shape;769;p47"/>
            <p:cNvSpPr/>
            <p:nvPr/>
          </p:nvSpPr>
          <p:spPr>
            <a:xfrm>
              <a:off x="3955900" y="2984500"/>
              <a:ext cx="315700" cy="315675"/>
            </a:xfrm>
            <a:custGeom>
              <a:rect b="b" l="l" r="r" t="t"/>
              <a:pathLst>
                <a:path extrusionOk="0" h="12627" w="12628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7"/>
            <p:cNvSpPr/>
            <p:nvPr/>
          </p:nvSpPr>
          <p:spPr>
            <a:xfrm>
              <a:off x="3992525" y="3021125"/>
              <a:ext cx="242425" cy="242425"/>
            </a:xfrm>
            <a:custGeom>
              <a:rect b="b" l="l" r="r" t="t"/>
              <a:pathLst>
                <a:path extrusionOk="0" h="9697" w="9697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7"/>
            <p:cNvSpPr/>
            <p:nvPr/>
          </p:nvSpPr>
          <p:spPr>
            <a:xfrm>
              <a:off x="4215400" y="3253150"/>
              <a:ext cx="154500" cy="153875"/>
            </a:xfrm>
            <a:custGeom>
              <a:rect b="b" l="l" r="r" t="t"/>
              <a:pathLst>
                <a:path extrusionOk="0" h="6155" w="618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2" name="Google Shape;772;p47"/>
          <p:cNvSpPr/>
          <p:nvPr/>
        </p:nvSpPr>
        <p:spPr>
          <a:xfrm>
            <a:off x="341117" y="3224048"/>
            <a:ext cx="386922" cy="304241"/>
          </a:xfrm>
          <a:custGeom>
            <a:rect b="b" l="l" r="r" t="t"/>
            <a:pathLst>
              <a:path extrusionOk="0" h="14557" w="18513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47"/>
          <p:cNvSpPr/>
          <p:nvPr/>
        </p:nvSpPr>
        <p:spPr>
          <a:xfrm>
            <a:off x="4906165" y="2618636"/>
            <a:ext cx="269526" cy="387967"/>
          </a:xfrm>
          <a:custGeom>
            <a:rect b="b" l="l" r="r" t="t"/>
            <a:pathLst>
              <a:path extrusionOk="0" h="18563" w="12896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4" name="Google Shape;774;p47"/>
          <p:cNvGrpSpPr/>
          <p:nvPr/>
        </p:nvGrpSpPr>
        <p:grpSpPr>
          <a:xfrm>
            <a:off x="5472049" y="2630787"/>
            <a:ext cx="264427" cy="375719"/>
            <a:chOff x="6701050" y="2978375"/>
            <a:chExt cx="316300" cy="449425"/>
          </a:xfrm>
        </p:grpSpPr>
        <p:sp>
          <p:nvSpPr>
            <p:cNvPr id="775" name="Google Shape;775;p47"/>
            <p:cNvSpPr/>
            <p:nvPr/>
          </p:nvSpPr>
          <p:spPr>
            <a:xfrm>
              <a:off x="6701050" y="2978375"/>
              <a:ext cx="316300" cy="78175"/>
            </a:xfrm>
            <a:custGeom>
              <a:rect b="b" l="l" r="r" t="t"/>
              <a:pathLst>
                <a:path extrusionOk="0" h="3127" w="12652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7"/>
            <p:cNvSpPr/>
            <p:nvPr/>
          </p:nvSpPr>
          <p:spPr>
            <a:xfrm>
              <a:off x="6713875" y="3068750"/>
              <a:ext cx="290650" cy="359050"/>
            </a:xfrm>
            <a:custGeom>
              <a:rect b="b" l="l" r="r" t="t"/>
              <a:pathLst>
                <a:path extrusionOk="0" h="14362" w="11626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" name="Google Shape;777;p47"/>
          <p:cNvGrpSpPr/>
          <p:nvPr/>
        </p:nvGrpSpPr>
        <p:grpSpPr>
          <a:xfrm>
            <a:off x="907677" y="3249448"/>
            <a:ext cx="376743" cy="253204"/>
            <a:chOff x="1241275" y="3718400"/>
            <a:chExt cx="450650" cy="302875"/>
          </a:xfrm>
        </p:grpSpPr>
        <p:sp>
          <p:nvSpPr>
            <p:cNvPr id="778" name="Google Shape;778;p47"/>
            <p:cNvSpPr/>
            <p:nvPr/>
          </p:nvSpPr>
          <p:spPr>
            <a:xfrm>
              <a:off x="1241275" y="3718400"/>
              <a:ext cx="450650" cy="302875"/>
            </a:xfrm>
            <a:custGeom>
              <a:rect b="b" l="l" r="r" t="t"/>
              <a:pathLst>
                <a:path extrusionOk="0" h="12115" w="18026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7"/>
            <p:cNvSpPr/>
            <p:nvPr/>
          </p:nvSpPr>
          <p:spPr>
            <a:xfrm>
              <a:off x="1293175" y="3895475"/>
              <a:ext cx="174050" cy="12225"/>
            </a:xfrm>
            <a:custGeom>
              <a:rect b="b" l="l" r="r" t="t"/>
              <a:pathLst>
                <a:path extrusionOk="0" h="489" w="6962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7"/>
            <p:cNvSpPr/>
            <p:nvPr/>
          </p:nvSpPr>
          <p:spPr>
            <a:xfrm>
              <a:off x="1293175" y="3935775"/>
              <a:ext cx="122750" cy="12225"/>
            </a:xfrm>
            <a:custGeom>
              <a:rect b="b" l="l" r="r" t="t"/>
              <a:pathLst>
                <a:path extrusionOk="0" h="489" w="491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7"/>
            <p:cNvSpPr/>
            <p:nvPr/>
          </p:nvSpPr>
          <p:spPr>
            <a:xfrm>
              <a:off x="1570375" y="3901575"/>
              <a:ext cx="62300" cy="40325"/>
            </a:xfrm>
            <a:custGeom>
              <a:rect b="b" l="l" r="r" t="t"/>
              <a:pathLst>
                <a:path extrusionOk="0" h="1613" w="2492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" name="Google Shape;782;p47"/>
          <p:cNvGrpSpPr/>
          <p:nvPr/>
        </p:nvGrpSpPr>
        <p:grpSpPr>
          <a:xfrm>
            <a:off x="1476324" y="3230053"/>
            <a:ext cx="366502" cy="292496"/>
            <a:chOff x="1921475" y="3695200"/>
            <a:chExt cx="438400" cy="349875"/>
          </a:xfrm>
        </p:grpSpPr>
        <p:sp>
          <p:nvSpPr>
            <p:cNvPr id="783" name="Google Shape;783;p47"/>
            <p:cNvSpPr/>
            <p:nvPr/>
          </p:nvSpPr>
          <p:spPr>
            <a:xfrm>
              <a:off x="2246900" y="3992550"/>
              <a:ext cx="52525" cy="52525"/>
            </a:xfrm>
            <a:custGeom>
              <a:rect b="b" l="l" r="r" t="t"/>
              <a:pathLst>
                <a:path extrusionOk="0" h="2101" w="2101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7"/>
            <p:cNvSpPr/>
            <p:nvPr/>
          </p:nvSpPr>
          <p:spPr>
            <a:xfrm>
              <a:off x="2033800" y="39925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7"/>
            <p:cNvSpPr/>
            <p:nvPr/>
          </p:nvSpPr>
          <p:spPr>
            <a:xfrm>
              <a:off x="1921475" y="3695200"/>
              <a:ext cx="438400" cy="297975"/>
            </a:xfrm>
            <a:custGeom>
              <a:rect b="b" l="l" r="r" t="t"/>
              <a:pathLst>
                <a:path extrusionOk="0" h="11919" w="17536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" name="Google Shape;786;p47"/>
          <p:cNvGrpSpPr/>
          <p:nvPr/>
        </p:nvGrpSpPr>
        <p:grpSpPr>
          <a:xfrm>
            <a:off x="2043425" y="3225455"/>
            <a:ext cx="359355" cy="301190"/>
            <a:chOff x="2599825" y="3689700"/>
            <a:chExt cx="429850" cy="360275"/>
          </a:xfrm>
        </p:grpSpPr>
        <p:sp>
          <p:nvSpPr>
            <p:cNvPr id="787" name="Google Shape;787;p47"/>
            <p:cNvSpPr/>
            <p:nvPr/>
          </p:nvSpPr>
          <p:spPr>
            <a:xfrm>
              <a:off x="2599825" y="3689700"/>
              <a:ext cx="429850" cy="169150"/>
            </a:xfrm>
            <a:custGeom>
              <a:rect b="b" l="l" r="r" t="t"/>
              <a:pathLst>
                <a:path extrusionOk="0" h="6766" w="17194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7"/>
            <p:cNvSpPr/>
            <p:nvPr/>
          </p:nvSpPr>
          <p:spPr>
            <a:xfrm>
              <a:off x="2599825" y="3861275"/>
              <a:ext cx="429850" cy="188700"/>
            </a:xfrm>
            <a:custGeom>
              <a:rect b="b" l="l" r="r" t="t"/>
              <a:pathLst>
                <a:path extrusionOk="0" h="7548" w="17194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" name="Google Shape;789;p47"/>
          <p:cNvGrpSpPr/>
          <p:nvPr/>
        </p:nvGrpSpPr>
        <p:grpSpPr>
          <a:xfrm>
            <a:off x="2624299" y="3194314"/>
            <a:ext cx="324661" cy="338956"/>
            <a:chOff x="3294650" y="3652450"/>
            <a:chExt cx="388350" cy="405450"/>
          </a:xfrm>
        </p:grpSpPr>
        <p:sp>
          <p:nvSpPr>
            <p:cNvPr id="790" name="Google Shape;790;p47"/>
            <p:cNvSpPr/>
            <p:nvPr/>
          </p:nvSpPr>
          <p:spPr>
            <a:xfrm>
              <a:off x="3294650" y="3681775"/>
              <a:ext cx="376150" cy="376125"/>
            </a:xfrm>
            <a:custGeom>
              <a:rect b="b" l="l" r="r" t="t"/>
              <a:pathLst>
                <a:path extrusionOk="0" h="15045" w="15046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7"/>
            <p:cNvSpPr/>
            <p:nvPr/>
          </p:nvSpPr>
          <p:spPr>
            <a:xfrm>
              <a:off x="3494925" y="3760525"/>
              <a:ext cx="188075" cy="97100"/>
            </a:xfrm>
            <a:custGeom>
              <a:rect b="b" l="l" r="r" t="t"/>
              <a:pathLst>
                <a:path extrusionOk="0" h="3884" w="7523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3494925" y="3652450"/>
              <a:ext cx="161200" cy="188100"/>
            </a:xfrm>
            <a:custGeom>
              <a:rect b="b" l="l" r="r" t="t"/>
              <a:pathLst>
                <a:path extrusionOk="0" h="7524" w="6448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" name="Google Shape;793;p47"/>
          <p:cNvGrpSpPr/>
          <p:nvPr/>
        </p:nvGrpSpPr>
        <p:grpSpPr>
          <a:xfrm>
            <a:off x="3160781" y="3237200"/>
            <a:ext cx="378750" cy="277698"/>
            <a:chOff x="3936375" y="3703750"/>
            <a:chExt cx="453050" cy="332175"/>
          </a:xfrm>
        </p:grpSpPr>
        <p:sp>
          <p:nvSpPr>
            <p:cNvPr id="794" name="Google Shape;794;p47"/>
            <p:cNvSpPr/>
            <p:nvPr/>
          </p:nvSpPr>
          <p:spPr>
            <a:xfrm>
              <a:off x="3936375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7"/>
            <p:cNvSpPr/>
            <p:nvPr/>
          </p:nvSpPr>
          <p:spPr>
            <a:xfrm>
              <a:off x="3988875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7"/>
            <p:cNvSpPr/>
            <p:nvPr/>
          </p:nvSpPr>
          <p:spPr>
            <a:xfrm>
              <a:off x="4259350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7"/>
            <p:cNvSpPr/>
            <p:nvPr/>
          </p:nvSpPr>
          <p:spPr>
            <a:xfrm>
              <a:off x="4078625" y="3717800"/>
              <a:ext cx="77575" cy="279650"/>
            </a:xfrm>
            <a:custGeom>
              <a:rect b="b" l="l" r="r" t="t"/>
              <a:pathLst>
                <a:path extrusionOk="0" h="11186" w="3103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7"/>
            <p:cNvSpPr/>
            <p:nvPr/>
          </p:nvSpPr>
          <p:spPr>
            <a:xfrm>
              <a:off x="4168375" y="3788625"/>
              <a:ext cx="78175" cy="208825"/>
            </a:xfrm>
            <a:custGeom>
              <a:rect b="b" l="l" r="r" t="t"/>
              <a:pathLst>
                <a:path extrusionOk="0" h="8353" w="3127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" name="Google Shape;799;p47"/>
          <p:cNvGrpSpPr/>
          <p:nvPr/>
        </p:nvGrpSpPr>
        <p:grpSpPr>
          <a:xfrm>
            <a:off x="3724307" y="3237200"/>
            <a:ext cx="378750" cy="277698"/>
            <a:chOff x="4610450" y="3703750"/>
            <a:chExt cx="453050" cy="332175"/>
          </a:xfrm>
        </p:grpSpPr>
        <p:sp>
          <p:nvSpPr>
            <p:cNvPr id="800" name="Google Shape;800;p47"/>
            <p:cNvSpPr/>
            <p:nvPr/>
          </p:nvSpPr>
          <p:spPr>
            <a:xfrm>
              <a:off x="4610450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7"/>
            <p:cNvSpPr/>
            <p:nvPr/>
          </p:nvSpPr>
          <p:spPr>
            <a:xfrm>
              <a:off x="4642200" y="3730000"/>
              <a:ext cx="389550" cy="249150"/>
            </a:xfrm>
            <a:custGeom>
              <a:rect b="b" l="l" r="r" t="t"/>
              <a:pathLst>
                <a:path extrusionOk="0" h="9966" w="15582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" name="Google Shape;802;p47"/>
          <p:cNvGrpSpPr/>
          <p:nvPr/>
        </p:nvGrpSpPr>
        <p:grpSpPr>
          <a:xfrm>
            <a:off x="4301106" y="3209132"/>
            <a:ext cx="352207" cy="333836"/>
            <a:chOff x="5300400" y="3670175"/>
            <a:chExt cx="421300" cy="399325"/>
          </a:xfrm>
        </p:grpSpPr>
        <p:sp>
          <p:nvSpPr>
            <p:cNvPr id="803" name="Google Shape;803;p47"/>
            <p:cNvSpPr/>
            <p:nvPr/>
          </p:nvSpPr>
          <p:spPr>
            <a:xfrm>
              <a:off x="5300400" y="3708025"/>
              <a:ext cx="421300" cy="267450"/>
            </a:xfrm>
            <a:custGeom>
              <a:rect b="b" l="l" r="r" t="t"/>
              <a:pathLst>
                <a:path extrusionOk="0" h="10698" w="16852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7"/>
            <p:cNvSpPr/>
            <p:nvPr/>
          </p:nvSpPr>
          <p:spPr>
            <a:xfrm>
              <a:off x="5498825" y="3670175"/>
              <a:ext cx="24450" cy="25650"/>
            </a:xfrm>
            <a:custGeom>
              <a:rect b="b" l="l" r="r" t="t"/>
              <a:pathLst>
                <a:path extrusionOk="0" h="1026" w="978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7"/>
            <p:cNvSpPr/>
            <p:nvPr/>
          </p:nvSpPr>
          <p:spPr>
            <a:xfrm>
              <a:off x="5366325" y="3987675"/>
              <a:ext cx="61100" cy="81825"/>
            </a:xfrm>
            <a:custGeom>
              <a:rect b="b" l="l" r="r" t="t"/>
              <a:pathLst>
                <a:path extrusionOk="0" h="3273" w="2444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7"/>
            <p:cNvSpPr/>
            <p:nvPr/>
          </p:nvSpPr>
          <p:spPr>
            <a:xfrm>
              <a:off x="5594700" y="3987675"/>
              <a:ext cx="61075" cy="81825"/>
            </a:xfrm>
            <a:custGeom>
              <a:rect b="b" l="l" r="r" t="t"/>
              <a:pathLst>
                <a:path extrusionOk="0" h="3273" w="2443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7"/>
            <p:cNvSpPr/>
            <p:nvPr/>
          </p:nvSpPr>
          <p:spPr>
            <a:xfrm>
              <a:off x="5324825" y="3732450"/>
              <a:ext cx="372475" cy="218600"/>
            </a:xfrm>
            <a:custGeom>
              <a:rect b="b" l="l" r="r" t="t"/>
              <a:pathLst>
                <a:path extrusionOk="0" h="8744" w="14899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" name="Google Shape;808;p47"/>
          <p:cNvSpPr/>
          <p:nvPr/>
        </p:nvSpPr>
        <p:spPr>
          <a:xfrm>
            <a:off x="4844905" y="3180157"/>
            <a:ext cx="392042" cy="392021"/>
          </a:xfrm>
          <a:custGeom>
            <a:rect b="b" l="l" r="r" t="t"/>
            <a:pathLst>
              <a:path extrusionOk="0" h="18757" w="18758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" name="Google Shape;809;p47"/>
          <p:cNvGrpSpPr/>
          <p:nvPr/>
        </p:nvGrpSpPr>
        <p:grpSpPr>
          <a:xfrm>
            <a:off x="5433259" y="3205035"/>
            <a:ext cx="342008" cy="342029"/>
            <a:chOff x="6654650" y="3665275"/>
            <a:chExt cx="409100" cy="409125"/>
          </a:xfrm>
        </p:grpSpPr>
        <p:sp>
          <p:nvSpPr>
            <p:cNvPr id="810" name="Google Shape;810;p47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7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" name="Google Shape;812;p47"/>
          <p:cNvGrpSpPr/>
          <p:nvPr/>
        </p:nvGrpSpPr>
        <p:grpSpPr>
          <a:xfrm>
            <a:off x="347223" y="3754266"/>
            <a:ext cx="370599" cy="370620"/>
            <a:chOff x="570875" y="4322250"/>
            <a:chExt cx="443300" cy="443325"/>
          </a:xfrm>
        </p:grpSpPr>
        <p:sp>
          <p:nvSpPr>
            <p:cNvPr id="813" name="Google Shape;813;p47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7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7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7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7" name="Google Shape;817;p47"/>
          <p:cNvSpPr/>
          <p:nvPr/>
        </p:nvSpPr>
        <p:spPr>
          <a:xfrm>
            <a:off x="895469" y="3826389"/>
            <a:ext cx="401238" cy="226661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8" name="Google Shape;818;p47"/>
          <p:cNvGrpSpPr/>
          <p:nvPr/>
        </p:nvGrpSpPr>
        <p:grpSpPr>
          <a:xfrm>
            <a:off x="1524812" y="3726720"/>
            <a:ext cx="269526" cy="425712"/>
            <a:chOff x="1979475" y="4289300"/>
            <a:chExt cx="322400" cy="509225"/>
          </a:xfrm>
        </p:grpSpPr>
        <p:sp>
          <p:nvSpPr>
            <p:cNvPr id="819" name="Google Shape;819;p47"/>
            <p:cNvSpPr/>
            <p:nvPr/>
          </p:nvSpPr>
          <p:spPr>
            <a:xfrm>
              <a:off x="2187075" y="4509100"/>
              <a:ext cx="114800" cy="114800"/>
            </a:xfrm>
            <a:custGeom>
              <a:rect b="b" l="l" r="r" t="t"/>
              <a:pathLst>
                <a:path extrusionOk="0" h="4592" w="4592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7"/>
            <p:cNvSpPr/>
            <p:nvPr/>
          </p:nvSpPr>
          <p:spPr>
            <a:xfrm>
              <a:off x="1979475" y="4542675"/>
              <a:ext cx="156925" cy="156950"/>
            </a:xfrm>
            <a:custGeom>
              <a:rect b="b" l="l" r="r" t="t"/>
              <a:pathLst>
                <a:path extrusionOk="0" h="6278" w="6277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7"/>
            <p:cNvSpPr/>
            <p:nvPr/>
          </p:nvSpPr>
          <p:spPr>
            <a:xfrm>
              <a:off x="2041125" y="4289300"/>
              <a:ext cx="240000" cy="509225"/>
            </a:xfrm>
            <a:custGeom>
              <a:rect b="b" l="l" r="r" t="t"/>
              <a:pathLst>
                <a:path extrusionOk="0" h="20369" w="960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" name="Google Shape;822;p47"/>
          <p:cNvGrpSpPr/>
          <p:nvPr/>
        </p:nvGrpSpPr>
        <p:grpSpPr>
          <a:xfrm>
            <a:off x="2064346" y="3732321"/>
            <a:ext cx="318014" cy="414510"/>
            <a:chOff x="2624850" y="4296000"/>
            <a:chExt cx="380400" cy="495825"/>
          </a:xfrm>
        </p:grpSpPr>
        <p:sp>
          <p:nvSpPr>
            <p:cNvPr id="823" name="Google Shape;823;p47"/>
            <p:cNvSpPr/>
            <p:nvPr/>
          </p:nvSpPr>
          <p:spPr>
            <a:xfrm>
              <a:off x="2845875" y="4296000"/>
              <a:ext cx="126425" cy="125800"/>
            </a:xfrm>
            <a:custGeom>
              <a:rect b="b" l="l" r="r" t="t"/>
              <a:pathLst>
                <a:path extrusionOk="0" h="5032" w="5057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7"/>
            <p:cNvSpPr/>
            <p:nvPr/>
          </p:nvSpPr>
          <p:spPr>
            <a:xfrm>
              <a:off x="2635850" y="4316150"/>
              <a:ext cx="369400" cy="475675"/>
            </a:xfrm>
            <a:custGeom>
              <a:rect b="b" l="l" r="r" t="t"/>
              <a:pathLst>
                <a:path extrusionOk="0" h="19027" w="14776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2624850" y="4357675"/>
              <a:ext cx="171600" cy="171600"/>
            </a:xfrm>
            <a:custGeom>
              <a:rect b="b" l="l" r="r" t="t"/>
              <a:pathLst>
                <a:path extrusionOk="0" h="6864" w="6864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6" name="Google Shape;826;p47"/>
          <p:cNvSpPr/>
          <p:nvPr/>
        </p:nvSpPr>
        <p:spPr>
          <a:xfrm>
            <a:off x="3180303" y="3769727"/>
            <a:ext cx="339959" cy="339980"/>
          </a:xfrm>
          <a:custGeom>
            <a:rect b="b" l="l" r="r" t="t"/>
            <a:pathLst>
              <a:path extrusionOk="0" h="16267" w="16266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47"/>
          <p:cNvSpPr/>
          <p:nvPr/>
        </p:nvSpPr>
        <p:spPr>
          <a:xfrm>
            <a:off x="2616754" y="3791171"/>
            <a:ext cx="339959" cy="297093"/>
          </a:xfrm>
          <a:custGeom>
            <a:rect b="b" l="l" r="r" t="t"/>
            <a:pathLst>
              <a:path extrusionOk="0" h="14215" w="16266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47"/>
          <p:cNvSpPr/>
          <p:nvPr/>
        </p:nvSpPr>
        <p:spPr>
          <a:xfrm>
            <a:off x="3742304" y="3768201"/>
            <a:ext cx="343053" cy="343032"/>
          </a:xfrm>
          <a:custGeom>
            <a:rect b="b" l="l" r="r" t="t"/>
            <a:pathLst>
              <a:path extrusionOk="0" h="16413" w="16414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9" name="Google Shape;829;p47"/>
          <p:cNvGrpSpPr/>
          <p:nvPr/>
        </p:nvGrpSpPr>
        <p:grpSpPr>
          <a:xfrm>
            <a:off x="4280686" y="3773160"/>
            <a:ext cx="393045" cy="332833"/>
            <a:chOff x="5275975" y="4344850"/>
            <a:chExt cx="470150" cy="398125"/>
          </a:xfrm>
        </p:grpSpPr>
        <p:sp>
          <p:nvSpPr>
            <p:cNvPr id="830" name="Google Shape;830;p47"/>
            <p:cNvSpPr/>
            <p:nvPr/>
          </p:nvSpPr>
          <p:spPr>
            <a:xfrm>
              <a:off x="566125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7"/>
            <p:cNvSpPr/>
            <p:nvPr/>
          </p:nvSpPr>
          <p:spPr>
            <a:xfrm>
              <a:off x="529490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7"/>
            <p:cNvSpPr/>
            <p:nvPr/>
          </p:nvSpPr>
          <p:spPr>
            <a:xfrm>
              <a:off x="5275975" y="4344850"/>
              <a:ext cx="470150" cy="334025"/>
            </a:xfrm>
            <a:custGeom>
              <a:rect b="b" l="l" r="r" t="t"/>
              <a:pathLst>
                <a:path extrusionOk="0" h="13361" w="18806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3" name="Google Shape;833;p47"/>
          <p:cNvSpPr/>
          <p:nvPr/>
        </p:nvSpPr>
        <p:spPr>
          <a:xfrm>
            <a:off x="4864301" y="3763102"/>
            <a:ext cx="353252" cy="353231"/>
          </a:xfrm>
          <a:custGeom>
            <a:rect b="b" l="l" r="r" t="t"/>
            <a:pathLst>
              <a:path extrusionOk="0" h="16901" w="16902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4" name="Google Shape;834;p47"/>
          <p:cNvGrpSpPr/>
          <p:nvPr/>
        </p:nvGrpSpPr>
        <p:grpSpPr>
          <a:xfrm>
            <a:off x="5423038" y="3746115"/>
            <a:ext cx="362448" cy="386922"/>
            <a:chOff x="6642425" y="4312500"/>
            <a:chExt cx="433550" cy="462825"/>
          </a:xfrm>
        </p:grpSpPr>
        <p:sp>
          <p:nvSpPr>
            <p:cNvPr id="835" name="Google Shape;835;p47"/>
            <p:cNvSpPr/>
            <p:nvPr/>
          </p:nvSpPr>
          <p:spPr>
            <a:xfrm>
              <a:off x="6642425" y="4687375"/>
              <a:ext cx="433550" cy="39125"/>
            </a:xfrm>
            <a:custGeom>
              <a:rect b="b" l="l" r="r" t="t"/>
              <a:pathLst>
                <a:path extrusionOk="0" h="1565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7"/>
            <p:cNvSpPr/>
            <p:nvPr/>
          </p:nvSpPr>
          <p:spPr>
            <a:xfrm>
              <a:off x="6642425" y="4736225"/>
              <a:ext cx="433550" cy="39100"/>
            </a:xfrm>
            <a:custGeom>
              <a:rect b="b" l="l" r="r" t="t"/>
              <a:pathLst>
                <a:path extrusionOk="0" h="1564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7"/>
            <p:cNvSpPr/>
            <p:nvPr/>
          </p:nvSpPr>
          <p:spPr>
            <a:xfrm>
              <a:off x="6684575" y="4312500"/>
              <a:ext cx="349875" cy="377350"/>
            </a:xfrm>
            <a:custGeom>
              <a:rect b="b" l="l" r="r" t="t"/>
              <a:pathLst>
                <a:path extrusionOk="0" h="15094" w="13995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" name="Google Shape;838;p47"/>
          <p:cNvSpPr/>
          <p:nvPr/>
        </p:nvSpPr>
        <p:spPr>
          <a:xfrm>
            <a:off x="299775" y="4365943"/>
            <a:ext cx="465527" cy="274647"/>
          </a:xfrm>
          <a:custGeom>
            <a:rect b="b" l="l" r="r" t="t"/>
            <a:pathLst>
              <a:path extrusionOk="0" h="13141" w="22274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" name="Google Shape;839;p47"/>
          <p:cNvGrpSpPr/>
          <p:nvPr/>
        </p:nvGrpSpPr>
        <p:grpSpPr>
          <a:xfrm>
            <a:off x="910227" y="4320364"/>
            <a:ext cx="371623" cy="365499"/>
            <a:chOff x="1244325" y="4999400"/>
            <a:chExt cx="444525" cy="437200"/>
          </a:xfrm>
        </p:grpSpPr>
        <p:sp>
          <p:nvSpPr>
            <p:cNvPr id="840" name="Google Shape;840;p47"/>
            <p:cNvSpPr/>
            <p:nvPr/>
          </p:nvSpPr>
          <p:spPr>
            <a:xfrm>
              <a:off x="1244325" y="5161200"/>
              <a:ext cx="374925" cy="222275"/>
            </a:xfrm>
            <a:custGeom>
              <a:rect b="b" l="l" r="r" t="t"/>
              <a:pathLst>
                <a:path extrusionOk="0" h="8891" w="14997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7"/>
            <p:cNvSpPr/>
            <p:nvPr/>
          </p:nvSpPr>
          <p:spPr>
            <a:xfrm>
              <a:off x="1244325" y="5397500"/>
              <a:ext cx="444525" cy="39100"/>
            </a:xfrm>
            <a:custGeom>
              <a:rect b="b" l="l" r="r" t="t"/>
              <a:pathLst>
                <a:path extrusionOk="0" h="1564" w="17781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7"/>
            <p:cNvSpPr/>
            <p:nvPr/>
          </p:nvSpPr>
          <p:spPr>
            <a:xfrm>
              <a:off x="1451925" y="4999400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1407975" y="4999400"/>
              <a:ext cx="31150" cy="129450"/>
            </a:xfrm>
            <a:custGeom>
              <a:rect b="b" l="l" r="r" t="t"/>
              <a:pathLst>
                <a:path extrusionOk="0" h="5178" w="1246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7"/>
            <p:cNvSpPr/>
            <p:nvPr/>
          </p:nvSpPr>
          <p:spPr>
            <a:xfrm>
              <a:off x="1495900" y="4999400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" name="Google Shape;845;p47"/>
          <p:cNvGrpSpPr/>
          <p:nvPr/>
        </p:nvGrpSpPr>
        <p:grpSpPr>
          <a:xfrm>
            <a:off x="1506943" y="4308618"/>
            <a:ext cx="305265" cy="388970"/>
            <a:chOff x="1958100" y="4985350"/>
            <a:chExt cx="365150" cy="465275"/>
          </a:xfrm>
        </p:grpSpPr>
        <p:sp>
          <p:nvSpPr>
            <p:cNvPr id="846" name="Google Shape;846;p47"/>
            <p:cNvSpPr/>
            <p:nvPr/>
          </p:nvSpPr>
          <p:spPr>
            <a:xfrm>
              <a:off x="1958100" y="4985350"/>
              <a:ext cx="365150" cy="465275"/>
            </a:xfrm>
            <a:custGeom>
              <a:rect b="b" l="l" r="r" t="t"/>
              <a:pathLst>
                <a:path extrusionOk="0" h="18611" w="14606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1977625" y="5237525"/>
              <a:ext cx="113600" cy="213100"/>
            </a:xfrm>
            <a:custGeom>
              <a:rect b="b" l="l" r="r" t="t"/>
              <a:pathLst>
                <a:path extrusionOk="0" h="8524" w="4544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2190125" y="5237525"/>
              <a:ext cx="113575" cy="213100"/>
            </a:xfrm>
            <a:custGeom>
              <a:rect b="b" l="l" r="r" t="t"/>
              <a:pathLst>
                <a:path extrusionOk="0" h="8524" w="4543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" name="Google Shape;849;p47"/>
          <p:cNvGrpSpPr/>
          <p:nvPr/>
        </p:nvGrpSpPr>
        <p:grpSpPr>
          <a:xfrm>
            <a:off x="2048002" y="4323415"/>
            <a:ext cx="350200" cy="359877"/>
            <a:chOff x="2605300" y="5003050"/>
            <a:chExt cx="418900" cy="430475"/>
          </a:xfrm>
        </p:grpSpPr>
        <p:sp>
          <p:nvSpPr>
            <p:cNvPr id="850" name="Google Shape;850;p47"/>
            <p:cNvSpPr/>
            <p:nvPr/>
          </p:nvSpPr>
          <p:spPr>
            <a:xfrm>
              <a:off x="2820225" y="5222250"/>
              <a:ext cx="202750" cy="211275"/>
            </a:xfrm>
            <a:custGeom>
              <a:rect b="b" l="l" r="r" t="t"/>
              <a:pathLst>
                <a:path extrusionOk="0" h="8451" w="811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7"/>
            <p:cNvSpPr/>
            <p:nvPr/>
          </p:nvSpPr>
          <p:spPr>
            <a:xfrm>
              <a:off x="2606525" y="5003050"/>
              <a:ext cx="203975" cy="208225"/>
            </a:xfrm>
            <a:custGeom>
              <a:rect b="b" l="l" r="r" t="t"/>
              <a:pathLst>
                <a:path extrusionOk="0" h="8329" w="8159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7"/>
            <p:cNvSpPr/>
            <p:nvPr/>
          </p:nvSpPr>
          <p:spPr>
            <a:xfrm>
              <a:off x="2605300" y="5008550"/>
              <a:ext cx="418900" cy="418875"/>
            </a:xfrm>
            <a:custGeom>
              <a:rect b="b" l="l" r="r" t="t"/>
              <a:pathLst>
                <a:path extrusionOk="0" h="16755" w="16756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" name="Google Shape;853;p47"/>
          <p:cNvGrpSpPr/>
          <p:nvPr/>
        </p:nvGrpSpPr>
        <p:grpSpPr>
          <a:xfrm>
            <a:off x="2577336" y="4331086"/>
            <a:ext cx="418585" cy="344056"/>
            <a:chOff x="3238475" y="5012225"/>
            <a:chExt cx="500700" cy="411550"/>
          </a:xfrm>
        </p:grpSpPr>
        <p:sp>
          <p:nvSpPr>
            <p:cNvPr id="854" name="Google Shape;854;p47"/>
            <p:cNvSpPr/>
            <p:nvPr/>
          </p:nvSpPr>
          <p:spPr>
            <a:xfrm>
              <a:off x="3238475" y="5315050"/>
              <a:ext cx="500700" cy="108725"/>
            </a:xfrm>
            <a:custGeom>
              <a:rect b="b" l="l" r="r" t="t"/>
              <a:pathLst>
                <a:path extrusionOk="0" h="4349" w="20028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7"/>
            <p:cNvSpPr/>
            <p:nvPr/>
          </p:nvSpPr>
          <p:spPr>
            <a:xfrm>
              <a:off x="3282450" y="5160575"/>
              <a:ext cx="412750" cy="140475"/>
            </a:xfrm>
            <a:custGeom>
              <a:rect b="b" l="l" r="r" t="t"/>
              <a:pathLst>
                <a:path extrusionOk="0" h="5619" w="1651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7"/>
            <p:cNvSpPr/>
            <p:nvPr/>
          </p:nvSpPr>
          <p:spPr>
            <a:xfrm>
              <a:off x="3473550" y="5012225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7"/>
            <p:cNvSpPr/>
            <p:nvPr/>
          </p:nvSpPr>
          <p:spPr>
            <a:xfrm>
              <a:off x="3429575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7"/>
            <p:cNvSpPr/>
            <p:nvPr/>
          </p:nvSpPr>
          <p:spPr>
            <a:xfrm>
              <a:off x="3516900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" name="Google Shape;859;p47"/>
          <p:cNvGrpSpPr/>
          <p:nvPr/>
        </p:nvGrpSpPr>
        <p:grpSpPr>
          <a:xfrm>
            <a:off x="3683970" y="4294322"/>
            <a:ext cx="459424" cy="417561"/>
            <a:chOff x="4562200" y="4968250"/>
            <a:chExt cx="549550" cy="499475"/>
          </a:xfrm>
        </p:grpSpPr>
        <p:sp>
          <p:nvSpPr>
            <p:cNvPr id="860" name="Google Shape;860;p47"/>
            <p:cNvSpPr/>
            <p:nvPr/>
          </p:nvSpPr>
          <p:spPr>
            <a:xfrm>
              <a:off x="4842450" y="5242400"/>
              <a:ext cx="213125" cy="225325"/>
            </a:xfrm>
            <a:custGeom>
              <a:rect b="b" l="l" r="r" t="t"/>
              <a:pathLst>
                <a:path extrusionOk="0" h="9013" w="8525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7"/>
            <p:cNvSpPr/>
            <p:nvPr/>
          </p:nvSpPr>
          <p:spPr>
            <a:xfrm>
              <a:off x="4617775" y="5241800"/>
              <a:ext cx="212500" cy="225925"/>
            </a:xfrm>
            <a:custGeom>
              <a:rect b="b" l="l" r="r" t="t"/>
              <a:pathLst>
                <a:path extrusionOk="0" h="9037" w="850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7"/>
            <p:cNvSpPr/>
            <p:nvPr/>
          </p:nvSpPr>
          <p:spPr>
            <a:xfrm>
              <a:off x="4631200" y="4968250"/>
              <a:ext cx="411550" cy="236325"/>
            </a:xfrm>
            <a:custGeom>
              <a:rect b="b" l="l" r="r" t="t"/>
              <a:pathLst>
                <a:path extrusionOk="0" h="9453" w="16462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7"/>
            <p:cNvSpPr/>
            <p:nvPr/>
          </p:nvSpPr>
          <p:spPr>
            <a:xfrm>
              <a:off x="4562200" y="5094025"/>
              <a:ext cx="274800" cy="226550"/>
            </a:xfrm>
            <a:custGeom>
              <a:rect b="b" l="l" r="r" t="t"/>
              <a:pathLst>
                <a:path extrusionOk="0" h="9062" w="10992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7"/>
            <p:cNvSpPr/>
            <p:nvPr/>
          </p:nvSpPr>
          <p:spPr>
            <a:xfrm>
              <a:off x="4836975" y="5094025"/>
              <a:ext cx="274775" cy="226550"/>
            </a:xfrm>
            <a:custGeom>
              <a:rect b="b" l="l" r="r" t="t"/>
              <a:pathLst>
                <a:path extrusionOk="0" h="9062" w="10991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" name="Google Shape;865;p47"/>
          <p:cNvGrpSpPr/>
          <p:nvPr/>
        </p:nvGrpSpPr>
        <p:grpSpPr>
          <a:xfrm>
            <a:off x="3190898" y="4317814"/>
            <a:ext cx="318516" cy="370076"/>
            <a:chOff x="3972400" y="4996350"/>
            <a:chExt cx="381000" cy="442675"/>
          </a:xfrm>
        </p:grpSpPr>
        <p:sp>
          <p:nvSpPr>
            <p:cNvPr id="866" name="Google Shape;866;p47"/>
            <p:cNvSpPr/>
            <p:nvPr/>
          </p:nvSpPr>
          <p:spPr>
            <a:xfrm>
              <a:off x="4157400" y="4996350"/>
              <a:ext cx="86725" cy="103200"/>
            </a:xfrm>
            <a:custGeom>
              <a:rect b="b" l="l" r="r" t="t"/>
              <a:pathLst>
                <a:path extrusionOk="0" h="4128" w="3469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3972400" y="5048250"/>
              <a:ext cx="381000" cy="390775"/>
            </a:xfrm>
            <a:custGeom>
              <a:rect b="b" l="l" r="r" t="t"/>
              <a:pathLst>
                <a:path extrusionOk="0" h="15631" w="1524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" name="Google Shape;868;p47"/>
          <p:cNvGrpSpPr/>
          <p:nvPr/>
        </p:nvGrpSpPr>
        <p:grpSpPr>
          <a:xfrm>
            <a:off x="4251593" y="4286673"/>
            <a:ext cx="451252" cy="432860"/>
            <a:chOff x="5241175" y="4959100"/>
            <a:chExt cx="539775" cy="517775"/>
          </a:xfrm>
        </p:grpSpPr>
        <p:sp>
          <p:nvSpPr>
            <p:cNvPr id="869" name="Google Shape;869;p47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7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7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7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7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" name="Google Shape;875;p47"/>
          <p:cNvSpPr/>
          <p:nvPr/>
        </p:nvSpPr>
        <p:spPr>
          <a:xfrm>
            <a:off x="4842355" y="4393512"/>
            <a:ext cx="397142" cy="219513"/>
          </a:xfrm>
          <a:custGeom>
            <a:rect b="b" l="l" r="r" t="t"/>
            <a:pathLst>
              <a:path extrusionOk="0" h="10503" w="19002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6" name="Google Shape;876;p47"/>
          <p:cNvGrpSpPr/>
          <p:nvPr/>
        </p:nvGrpSpPr>
        <p:grpSpPr>
          <a:xfrm>
            <a:off x="5458777" y="4350982"/>
            <a:ext cx="289444" cy="332832"/>
            <a:chOff x="6685175" y="5036025"/>
            <a:chExt cx="346225" cy="398125"/>
          </a:xfrm>
        </p:grpSpPr>
        <p:sp>
          <p:nvSpPr>
            <p:cNvPr id="877" name="Google Shape;877;p47"/>
            <p:cNvSpPr/>
            <p:nvPr/>
          </p:nvSpPr>
          <p:spPr>
            <a:xfrm>
              <a:off x="6743800" y="5036025"/>
              <a:ext cx="105650" cy="147775"/>
            </a:xfrm>
            <a:custGeom>
              <a:rect b="b" l="l" r="r" t="t"/>
              <a:pathLst>
                <a:path extrusionOk="0" h="5911" w="4226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6685175" y="5152025"/>
              <a:ext cx="84275" cy="117275"/>
            </a:xfrm>
            <a:custGeom>
              <a:rect b="b" l="l" r="r" t="t"/>
              <a:pathLst>
                <a:path extrusionOk="0" h="4691" w="3371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6871400" y="5038475"/>
              <a:ext cx="105650" cy="145325"/>
            </a:xfrm>
            <a:custGeom>
              <a:rect b="b" l="l" r="r" t="t"/>
              <a:pathLst>
                <a:path extrusionOk="0" h="5813" w="4226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6944050" y="5155700"/>
              <a:ext cx="87350" cy="116025"/>
            </a:xfrm>
            <a:custGeom>
              <a:rect b="b" l="l" r="r" t="t"/>
              <a:pathLst>
                <a:path extrusionOk="0" h="4641" w="3494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6727300" y="5185625"/>
              <a:ext cx="263800" cy="248525"/>
            </a:xfrm>
            <a:custGeom>
              <a:rect b="b" l="l" r="r" t="t"/>
              <a:pathLst>
                <a:path extrusionOk="0" h="9941" w="10552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" name="Google Shape;882;p47"/>
          <p:cNvGrpSpPr/>
          <p:nvPr/>
        </p:nvGrpSpPr>
        <p:grpSpPr>
          <a:xfrm>
            <a:off x="6359618" y="1875199"/>
            <a:ext cx="432570" cy="421334"/>
            <a:chOff x="5926225" y="921350"/>
            <a:chExt cx="517800" cy="504350"/>
          </a:xfrm>
        </p:grpSpPr>
        <p:sp>
          <p:nvSpPr>
            <p:cNvPr id="883" name="Google Shape;883;p47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884" name="Google Shape;884;p47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885" name="Google Shape;885;p47"/>
          <p:cNvSpPr/>
          <p:nvPr/>
        </p:nvSpPr>
        <p:spPr>
          <a:xfrm>
            <a:off x="6553538" y="2111256"/>
            <a:ext cx="400950" cy="22649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6" name="Google Shape;886;p47"/>
          <p:cNvGrpSpPr/>
          <p:nvPr/>
        </p:nvGrpSpPr>
        <p:grpSpPr>
          <a:xfrm>
            <a:off x="7244605" y="1854579"/>
            <a:ext cx="432570" cy="421334"/>
            <a:chOff x="5926225" y="921350"/>
            <a:chExt cx="517800" cy="504350"/>
          </a:xfrm>
        </p:grpSpPr>
        <p:sp>
          <p:nvSpPr>
            <p:cNvPr id="887" name="Google Shape;887;p47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FFF00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7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FFF00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9" name="Google Shape;889;p47"/>
          <p:cNvSpPr/>
          <p:nvPr/>
        </p:nvSpPr>
        <p:spPr>
          <a:xfrm>
            <a:off x="7438526" y="2090636"/>
            <a:ext cx="400950" cy="22649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0" name="Google Shape;890;p47"/>
          <p:cNvGrpSpPr/>
          <p:nvPr/>
        </p:nvGrpSpPr>
        <p:grpSpPr>
          <a:xfrm>
            <a:off x="6359885" y="2603621"/>
            <a:ext cx="1075937" cy="1047989"/>
            <a:chOff x="5926225" y="921350"/>
            <a:chExt cx="517800" cy="504350"/>
          </a:xfrm>
        </p:grpSpPr>
        <p:sp>
          <p:nvSpPr>
            <p:cNvPr id="891" name="Google Shape;891;p47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 cap="flat" cmpd="sng" w="28575">
              <a:solidFill>
                <a:srgbClr val="000000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7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 cap="flat" cmpd="sng" w="28575">
              <a:solidFill>
                <a:srgbClr val="000000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3" name="Google Shape;893;p47"/>
          <p:cNvSpPr/>
          <p:nvPr/>
        </p:nvSpPr>
        <p:spPr>
          <a:xfrm>
            <a:off x="6842198" y="3190718"/>
            <a:ext cx="997288" cy="563371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47"/>
          <p:cNvSpPr txBox="1"/>
          <p:nvPr/>
        </p:nvSpPr>
        <p:spPr>
          <a:xfrm>
            <a:off x="6248575" y="3096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SlidesCarnival icons are editable shapes</a:t>
            </a: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This means that you can: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Resize them without losing quality.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fill color and opacity.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line color, width and style.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Isn’t that nice? :)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Examples: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5" name="Google Shape;895;p47"/>
          <p:cNvSpPr txBox="1"/>
          <p:nvPr>
            <p:ph idx="4294967295" type="body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Find more icons at </a:t>
            </a:r>
            <a:r>
              <a:rPr lang="en" sz="9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0" name="Google Shape;900;p48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901" name="Google Shape;901;p48"/>
            <p:cNvSpPr/>
            <p:nvPr/>
          </p:nvSpPr>
          <p:spPr>
            <a:xfrm>
              <a:off x="5913437" y="4054475"/>
              <a:ext cx="2273299" cy="1746250"/>
            </a:xfrm>
            <a:custGeom>
              <a:rect b="b" l="l" r="r" t="t"/>
              <a:pathLst>
                <a:path extrusionOk="0" h="397" w="517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48"/>
            <p:cNvSpPr/>
            <p:nvPr/>
          </p:nvSpPr>
          <p:spPr>
            <a:xfrm>
              <a:off x="4137025" y="4141787"/>
              <a:ext cx="2019301" cy="1681162"/>
            </a:xfrm>
            <a:custGeom>
              <a:rect b="b" l="l" r="r" t="t"/>
              <a:pathLst>
                <a:path extrusionOk="0" h="382" w="459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48"/>
            <p:cNvSpPr/>
            <p:nvPr/>
          </p:nvSpPr>
          <p:spPr>
            <a:xfrm>
              <a:off x="4014787" y="1057275"/>
              <a:ext cx="2276475" cy="1747837"/>
            </a:xfrm>
            <a:custGeom>
              <a:rect b="b" l="l" r="r" t="t"/>
              <a:pathLst>
                <a:path extrusionOk="0" h="397" w="518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48"/>
            <p:cNvSpPr/>
            <p:nvPr/>
          </p:nvSpPr>
          <p:spPr>
            <a:xfrm>
              <a:off x="3706812" y="2355850"/>
              <a:ext cx="1323975" cy="2309812"/>
            </a:xfrm>
            <a:custGeom>
              <a:rect b="b" l="l" r="r" t="t"/>
              <a:pathLst>
                <a:path extrusionOk="0" h="525" w="301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48"/>
            <p:cNvSpPr/>
            <p:nvPr/>
          </p:nvSpPr>
          <p:spPr>
            <a:xfrm>
              <a:off x="7170737" y="2192337"/>
              <a:ext cx="1328737" cy="2314575"/>
            </a:xfrm>
            <a:custGeom>
              <a:rect b="b" l="l" r="r" t="t"/>
              <a:pathLst>
                <a:path extrusionOk="0" h="526" w="302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48"/>
            <p:cNvSpPr/>
            <p:nvPr/>
          </p:nvSpPr>
          <p:spPr>
            <a:xfrm>
              <a:off x="6045200" y="1035050"/>
              <a:ext cx="2019301" cy="1685925"/>
            </a:xfrm>
            <a:custGeom>
              <a:rect b="b" l="l" r="r" t="t"/>
              <a:pathLst>
                <a:path extrusionOk="0" h="383" w="459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7" name="Google Shape;907;p48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908" name="Google Shape;908;p48"/>
            <p:cNvSpPr/>
            <p:nvPr/>
          </p:nvSpPr>
          <p:spPr>
            <a:xfrm>
              <a:off x="1400175" y="3135312"/>
              <a:ext cx="2132011" cy="2562226"/>
            </a:xfrm>
            <a:custGeom>
              <a:rect b="b" l="l" r="r" t="t"/>
              <a:pathLst>
                <a:path extrusionOk="0" h="574" w="478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48"/>
            <p:cNvSpPr/>
            <p:nvPr/>
          </p:nvSpPr>
          <p:spPr>
            <a:xfrm>
              <a:off x="3314700" y="3563937"/>
              <a:ext cx="2559050" cy="2133600"/>
            </a:xfrm>
            <a:custGeom>
              <a:rect b="b" l="l" r="r" t="t"/>
              <a:pathLst>
                <a:path extrusionOk="0" h="478" w="574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3741737" y="1223962"/>
              <a:ext cx="2132011" cy="2559050"/>
            </a:xfrm>
            <a:custGeom>
              <a:rect b="b" l="l" r="r" t="t"/>
              <a:pathLst>
                <a:path extrusionOk="0" h="573" w="478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48"/>
            <p:cNvSpPr/>
            <p:nvPr/>
          </p:nvSpPr>
          <p:spPr>
            <a:xfrm>
              <a:off x="1400175" y="1220787"/>
              <a:ext cx="2560637" cy="2133600"/>
            </a:xfrm>
            <a:custGeom>
              <a:rect b="b" l="l" r="r" t="t"/>
              <a:pathLst>
                <a:path extrusionOk="0" h="478" w="574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2" name="Google Shape;912;p48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913" name="Google Shape;913;p48"/>
            <p:cNvSpPr/>
            <p:nvPr/>
          </p:nvSpPr>
          <p:spPr>
            <a:xfrm>
              <a:off x="2008187" y="4025900"/>
              <a:ext cx="4252913" cy="1917700"/>
            </a:xfrm>
            <a:custGeom>
              <a:rect b="b" l="l" r="r" t="t"/>
              <a:pathLst>
                <a:path extrusionOk="0" h="450" w="999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48"/>
            <p:cNvSpPr/>
            <p:nvPr/>
          </p:nvSpPr>
          <p:spPr>
            <a:xfrm>
              <a:off x="4271962" y="931862"/>
              <a:ext cx="2389187" cy="3724276"/>
            </a:xfrm>
            <a:custGeom>
              <a:rect b="b" l="l" r="r" t="t"/>
              <a:pathLst>
                <a:path extrusionOk="0" h="874" w="561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48"/>
            <p:cNvSpPr/>
            <p:nvPr/>
          </p:nvSpPr>
          <p:spPr>
            <a:xfrm>
              <a:off x="1649412" y="927100"/>
              <a:ext cx="2870200" cy="3652836"/>
            </a:xfrm>
            <a:custGeom>
              <a:rect b="b" l="l" r="r" t="t"/>
              <a:pathLst>
                <a:path extrusionOk="0" h="857" w="674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6" name="Google Shape;916;p48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917" name="Google Shape;917;p48"/>
            <p:cNvSpPr/>
            <p:nvPr/>
          </p:nvSpPr>
          <p:spPr>
            <a:xfrm>
              <a:off x="1301750" y="2546350"/>
              <a:ext cx="1801812" cy="2917825"/>
            </a:xfrm>
            <a:custGeom>
              <a:rect b="b" l="l" r="r" t="t"/>
              <a:pathLst>
                <a:path extrusionOk="0" h="655" w="405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48"/>
            <p:cNvSpPr/>
            <p:nvPr/>
          </p:nvSpPr>
          <p:spPr>
            <a:xfrm>
              <a:off x="2387600" y="4403725"/>
              <a:ext cx="2865436" cy="1617662"/>
            </a:xfrm>
            <a:custGeom>
              <a:rect b="b" l="l" r="r" t="t"/>
              <a:pathLst>
                <a:path extrusionOk="0" h="363" w="644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48"/>
            <p:cNvSpPr/>
            <p:nvPr/>
          </p:nvSpPr>
          <p:spPr>
            <a:xfrm>
              <a:off x="4546600" y="2790825"/>
              <a:ext cx="1851025" cy="2717800"/>
            </a:xfrm>
            <a:custGeom>
              <a:rect b="b" l="l" r="r" t="t"/>
              <a:pathLst>
                <a:path extrusionOk="0" h="610" w="416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48"/>
            <p:cNvSpPr/>
            <p:nvPr/>
          </p:nvSpPr>
          <p:spPr>
            <a:xfrm>
              <a:off x="3962400" y="925512"/>
              <a:ext cx="2297112" cy="2333625"/>
            </a:xfrm>
            <a:custGeom>
              <a:rect b="b" l="l" r="r" t="t"/>
              <a:pathLst>
                <a:path extrusionOk="0" h="524" w="516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48"/>
            <p:cNvSpPr/>
            <p:nvPr/>
          </p:nvSpPr>
          <p:spPr>
            <a:xfrm>
              <a:off x="1466850" y="920750"/>
              <a:ext cx="2759074" cy="2097087"/>
            </a:xfrm>
            <a:custGeom>
              <a:rect b="b" l="l" r="r" t="t"/>
              <a:pathLst>
                <a:path extrusionOk="0" h="471" w="62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2" name="Google Shape;922;p48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923" name="Google Shape;923;p48"/>
            <p:cNvSpPr/>
            <p:nvPr/>
          </p:nvSpPr>
          <p:spPr>
            <a:xfrm>
              <a:off x="5732756" y="2682276"/>
              <a:ext cx="400276" cy="538927"/>
            </a:xfrm>
            <a:custGeom>
              <a:rect b="b" l="l" r="r" t="t"/>
              <a:pathLst>
                <a:path extrusionOk="0" h="902" w="67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6094186" y="2682276"/>
              <a:ext cx="358476" cy="531209"/>
            </a:xfrm>
            <a:custGeom>
              <a:rect b="b" l="l" r="r" t="t"/>
              <a:pathLst>
                <a:path extrusionOk="0" h="889" w="60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48"/>
            <p:cNvSpPr/>
            <p:nvPr/>
          </p:nvSpPr>
          <p:spPr>
            <a:xfrm>
              <a:off x="5787732" y="3124950"/>
              <a:ext cx="616090" cy="277182"/>
            </a:xfrm>
            <a:custGeom>
              <a:rect b="b" l="l" r="r" t="t"/>
              <a:pathLst>
                <a:path extrusionOk="0" h="464" w="1031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6" name="Google Shape;926;p48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927" name="Google Shape;927;p48"/>
            <p:cNvSpPr/>
            <p:nvPr/>
          </p:nvSpPr>
          <p:spPr>
            <a:xfrm>
              <a:off x="6768809" y="2682954"/>
              <a:ext cx="400157" cy="358101"/>
            </a:xfrm>
            <a:custGeom>
              <a:rect b="b" l="l" r="r" t="t"/>
              <a:pathLst>
                <a:path extrusionOk="0" h="571" w="638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48"/>
            <p:cNvSpPr/>
            <p:nvPr/>
          </p:nvSpPr>
          <p:spPr>
            <a:xfrm>
              <a:off x="6768809" y="3002032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48"/>
            <p:cNvSpPr/>
            <p:nvPr/>
          </p:nvSpPr>
          <p:spPr>
            <a:xfrm>
              <a:off x="7129915" y="2682265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7088567" y="3043581"/>
              <a:ext cx="400157" cy="358561"/>
            </a:xfrm>
            <a:custGeom>
              <a:rect b="b" l="l" r="r" t="t"/>
              <a:pathLst>
                <a:path extrusionOk="0" h="572" w="638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1" name="Google Shape;931;p48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932" name="Google Shape;932;p48"/>
            <p:cNvSpPr/>
            <p:nvPr/>
          </p:nvSpPr>
          <p:spPr>
            <a:xfrm>
              <a:off x="7804870" y="2922841"/>
              <a:ext cx="256443" cy="407568"/>
            </a:xfrm>
            <a:custGeom>
              <a:rect b="b" l="l" r="r" t="t"/>
              <a:pathLst>
                <a:path extrusionOk="0" h="598" w="376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7823833" y="2682313"/>
              <a:ext cx="377215" cy="304549"/>
            </a:xfrm>
            <a:custGeom>
              <a:rect b="b" l="l" r="r" t="t"/>
              <a:pathLst>
                <a:path extrusionOk="0" h="447" w="553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48"/>
            <p:cNvSpPr/>
            <p:nvPr/>
          </p:nvSpPr>
          <p:spPr>
            <a:xfrm>
              <a:off x="8277575" y="2932985"/>
              <a:ext cx="247414" cy="390661"/>
            </a:xfrm>
            <a:custGeom>
              <a:rect b="b" l="l" r="r" t="t"/>
              <a:pathLst>
                <a:path extrusionOk="0" h="573" w="363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48"/>
            <p:cNvSpPr/>
            <p:nvPr/>
          </p:nvSpPr>
          <p:spPr>
            <a:xfrm>
              <a:off x="8166284" y="2682313"/>
              <a:ext cx="336357" cy="315595"/>
            </a:xfrm>
            <a:custGeom>
              <a:rect b="b" l="l" r="r" t="t"/>
              <a:pathLst>
                <a:path extrusionOk="0" h="463" w="493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48"/>
            <p:cNvSpPr/>
            <p:nvPr/>
          </p:nvSpPr>
          <p:spPr>
            <a:xfrm>
              <a:off x="7965147" y="3183207"/>
              <a:ext cx="408594" cy="218887"/>
            </a:xfrm>
            <a:custGeom>
              <a:rect b="b" l="l" r="r" t="t"/>
              <a:pathLst>
                <a:path extrusionOk="0" h="321" w="599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7" name="Google Shape;937;p48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938" name="Google Shape;938;p48"/>
            <p:cNvSpPr/>
            <p:nvPr/>
          </p:nvSpPr>
          <p:spPr>
            <a:xfrm>
              <a:off x="8841135" y="2874744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48"/>
            <p:cNvSpPr/>
            <p:nvPr/>
          </p:nvSpPr>
          <p:spPr>
            <a:xfrm>
              <a:off x="8899694" y="3138374"/>
              <a:ext cx="304599" cy="264093"/>
            </a:xfrm>
            <a:custGeom>
              <a:rect b="b" l="l" r="r" t="t"/>
              <a:pathLst>
                <a:path extrusionOk="0" h="391" w="451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8889742" y="2681940"/>
              <a:ext cx="344871" cy="273814"/>
            </a:xfrm>
            <a:custGeom>
              <a:rect b="b" l="l" r="r" t="t"/>
              <a:pathLst>
                <a:path extrusionOk="0" h="405" w="511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48"/>
            <p:cNvSpPr/>
            <p:nvPr/>
          </p:nvSpPr>
          <p:spPr>
            <a:xfrm>
              <a:off x="9198969" y="2681940"/>
              <a:ext cx="304599" cy="264325"/>
            </a:xfrm>
            <a:custGeom>
              <a:rect b="b" l="l" r="r" t="t"/>
              <a:pathLst>
                <a:path extrusionOk="0" h="391" w="451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9351499" y="2861088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9168648" y="3128885"/>
              <a:ext cx="344871" cy="273120"/>
            </a:xfrm>
            <a:custGeom>
              <a:rect b="b" l="l" r="r" t="t"/>
              <a:pathLst>
                <a:path extrusionOk="0" h="404" w="511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4" name="Google Shape;944;p48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945" name="Google Shape;945;p48"/>
            <p:cNvSpPr/>
            <p:nvPr/>
          </p:nvSpPr>
          <p:spPr>
            <a:xfrm>
              <a:off x="4103687" y="1439862"/>
              <a:ext cx="2254250" cy="3986211"/>
            </a:xfrm>
            <a:custGeom>
              <a:rect b="b" l="l" r="r" t="t"/>
              <a:pathLst>
                <a:path extrusionOk="0" h="887" w="502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5837237" y="1439862"/>
              <a:ext cx="2252662" cy="3986211"/>
            </a:xfrm>
            <a:custGeom>
              <a:rect b="b" l="l" r="r" t="t"/>
              <a:pathLst>
                <a:path extrusionOk="0" h="887" w="502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7" name="Google Shape;947;p48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948" name="Google Shape;948;p48"/>
            <p:cNvSpPr/>
            <p:nvPr/>
          </p:nvSpPr>
          <p:spPr>
            <a:xfrm>
              <a:off x="10056560" y="2963533"/>
              <a:ext cx="541911" cy="438554"/>
            </a:xfrm>
            <a:custGeom>
              <a:rect b="b" l="l" r="r" t="t"/>
              <a:pathLst>
                <a:path extrusionOk="0" h="697" w="861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9878272" y="2791266"/>
              <a:ext cx="459066" cy="594405"/>
            </a:xfrm>
            <a:custGeom>
              <a:rect b="b" l="l" r="r" t="t"/>
              <a:pathLst>
                <a:path extrusionOk="0" h="945" w="729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9994853" y="2682320"/>
              <a:ext cx="583546" cy="500170"/>
            </a:xfrm>
            <a:custGeom>
              <a:rect b="b" l="l" r="r" t="t"/>
              <a:pathLst>
                <a:path extrusionOk="0" h="795" w="927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1" name="Google Shape;951;p48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952" name="Google Shape;952;p48"/>
            <p:cNvSpPr/>
            <p:nvPr/>
          </p:nvSpPr>
          <p:spPr>
            <a:xfrm>
              <a:off x="11401733" y="2955582"/>
              <a:ext cx="229448" cy="412406"/>
            </a:xfrm>
            <a:custGeom>
              <a:rect b="b" l="l" r="r" t="t"/>
              <a:pathLst>
                <a:path extrusionOk="0" h="602" w="335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10914618" y="3012482"/>
              <a:ext cx="370771" cy="315723"/>
            </a:xfrm>
            <a:custGeom>
              <a:rect b="b" l="l" r="r" t="t"/>
              <a:pathLst>
                <a:path extrusionOk="0" h="461" w="542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11136202" y="2682187"/>
              <a:ext cx="343016" cy="292593"/>
            </a:xfrm>
            <a:custGeom>
              <a:rect b="b" l="l" r="r" t="t"/>
              <a:pathLst>
                <a:path extrusionOk="0" h="427" w="501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10917856" y="2716419"/>
              <a:ext cx="230142" cy="411712"/>
            </a:xfrm>
            <a:custGeom>
              <a:rect b="b" l="l" r="r" t="t"/>
              <a:pathLst>
                <a:path extrusionOk="0" h="601" w="336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11069819" y="3108934"/>
              <a:ext cx="343016" cy="293287"/>
            </a:xfrm>
            <a:custGeom>
              <a:rect b="b" l="l" r="r" t="t"/>
              <a:pathLst>
                <a:path extrusionOk="0" h="428" w="501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11263647" y="2756203"/>
              <a:ext cx="371003" cy="315723"/>
            </a:xfrm>
            <a:custGeom>
              <a:rect b="b" l="l" r="r" t="t"/>
              <a:pathLst>
                <a:path extrusionOk="0" h="461" w="542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8" name="Google Shape;958;p48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959" name="Google Shape;959;p48"/>
            <p:cNvSpPr/>
            <p:nvPr/>
          </p:nvSpPr>
          <p:spPr>
            <a:xfrm>
              <a:off x="1638485" y="1571653"/>
              <a:ext cx="449564" cy="159640"/>
            </a:xfrm>
            <a:custGeom>
              <a:rect b="b" l="l" r="r" t="t"/>
              <a:pathLst>
                <a:path extrusionOk="0" h="273" w="767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1590507" y="1435245"/>
              <a:ext cx="515072" cy="136407"/>
            </a:xfrm>
            <a:custGeom>
              <a:rect b="b" l="l" r="r" t="t"/>
              <a:pathLst>
                <a:path extrusionOk="0" h="233" w="879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1582665" y="1299068"/>
              <a:ext cx="576890" cy="136177"/>
            </a:xfrm>
            <a:custGeom>
              <a:rect b="b" l="l" r="r" t="t"/>
              <a:pathLst>
                <a:path extrusionOk="0" h="233" w="984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1665934" y="1011072"/>
              <a:ext cx="484393" cy="151589"/>
            </a:xfrm>
            <a:custGeom>
              <a:rect b="b" l="l" r="r" t="t"/>
              <a:pathLst>
                <a:path extrusionOk="0" h="259" w="826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1639639" y="1162661"/>
              <a:ext cx="527066" cy="136407"/>
            </a:xfrm>
            <a:custGeom>
              <a:rect b="b" l="l" r="r" t="t"/>
              <a:pathLst>
                <a:path extrusionOk="0" h="233" w="899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4" name="Google Shape;964;p48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965" name="Google Shape;965;p48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rect b="b" l="l" r="r" t="t"/>
              <a:pathLst>
                <a:path extrusionOk="0" h="771" w="885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8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rect b="b" l="l" r="r" t="t"/>
              <a:pathLst>
                <a:path extrusionOk="0" h="1130" w="654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8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rect b="b" l="l" r="r" t="t"/>
              <a:pathLst>
                <a:path extrusionOk="0" h="712" w="704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8" name="Google Shape;968;p48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969" name="Google Shape;969;p48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970" name="Google Shape;970;p48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48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48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48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48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48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48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48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48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48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0" name="Google Shape;980;p48"/>
            <p:cNvSpPr/>
            <p:nvPr/>
          </p:nvSpPr>
          <p:spPr>
            <a:xfrm>
              <a:off x="10047751" y="1220548"/>
              <a:ext cx="217117" cy="205362"/>
            </a:xfrm>
            <a:custGeom>
              <a:rect b="b" l="l" r="r" t="t"/>
              <a:pathLst>
                <a:path extrusionOk="0" h="359" w="38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10063053" y="1080830"/>
              <a:ext cx="205806" cy="250604"/>
            </a:xfrm>
            <a:custGeom>
              <a:rect b="b" l="l" r="r" t="t"/>
              <a:pathLst>
                <a:path extrusionOk="0" h="438" w="36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10276400" y="1080830"/>
              <a:ext cx="208024" cy="250604"/>
            </a:xfrm>
            <a:custGeom>
              <a:rect b="b" l="l" r="r" t="t"/>
              <a:pathLst>
                <a:path extrusionOk="0" h="438" w="364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10280392" y="1218773"/>
              <a:ext cx="219334" cy="208689"/>
            </a:xfrm>
            <a:custGeom>
              <a:rect b="b" l="l" r="r" t="t"/>
              <a:pathLst>
                <a:path extrusionOk="0" h="365" w="384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10116279" y="1345184"/>
              <a:ext cx="152580" cy="267681"/>
            </a:xfrm>
            <a:custGeom>
              <a:rect b="b" l="l" r="r" t="t"/>
              <a:pathLst>
                <a:path extrusionOk="0" h="468" w="267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10276400" y="1345184"/>
              <a:ext cx="154798" cy="267681"/>
            </a:xfrm>
            <a:custGeom>
              <a:rect b="b" l="l" r="r" t="t"/>
              <a:pathLst>
                <a:path extrusionOk="0" h="468" w="271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6" name="Google Shape;986;p48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987" name="Google Shape;987;p48"/>
            <p:cNvSpPr/>
            <p:nvPr/>
          </p:nvSpPr>
          <p:spPr>
            <a:xfrm>
              <a:off x="3615879" y="1376596"/>
              <a:ext cx="441685" cy="354696"/>
            </a:xfrm>
            <a:custGeom>
              <a:rect b="b" l="l" r="r" t="t"/>
              <a:pathLst>
                <a:path extrusionOk="0" h="638" w="797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3554761" y="1164199"/>
              <a:ext cx="288366" cy="430478"/>
            </a:xfrm>
            <a:custGeom>
              <a:rect b="b" l="l" r="r" t="t"/>
              <a:pathLst>
                <a:path extrusionOk="0" h="774" w="52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3860350" y="1126940"/>
              <a:ext cx="291937" cy="427110"/>
            </a:xfrm>
            <a:custGeom>
              <a:rect b="b" l="l" r="r" t="t"/>
              <a:pathLst>
                <a:path extrusionOk="0" h="768" w="527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3644023" y="1011374"/>
              <a:ext cx="449665" cy="347961"/>
            </a:xfrm>
            <a:custGeom>
              <a:rect b="b" l="l" r="r" t="t"/>
              <a:pathLst>
                <a:path extrusionOk="0" h="626" w="811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1" name="Google Shape;991;p48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992" name="Google Shape;992;p48"/>
            <p:cNvSpPr/>
            <p:nvPr/>
          </p:nvSpPr>
          <p:spPr>
            <a:xfrm>
              <a:off x="4849480" y="1011032"/>
              <a:ext cx="289264" cy="340491"/>
            </a:xfrm>
            <a:custGeom>
              <a:rect b="b" l="l" r="r" t="t"/>
              <a:pathLst>
                <a:path extrusionOk="0" h="610" w="518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4599335" y="1012768"/>
              <a:ext cx="277094" cy="339188"/>
            </a:xfrm>
            <a:custGeom>
              <a:rect b="b" l="l" r="r" t="t"/>
              <a:pathLst>
                <a:path extrusionOk="0" h="608" w="496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4539787" y="1276220"/>
              <a:ext cx="295350" cy="349606"/>
            </a:xfrm>
            <a:custGeom>
              <a:rect b="b" l="l" r="r" t="t"/>
              <a:pathLst>
                <a:path extrusionOk="0" h="627" w="529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4854479" y="1272314"/>
              <a:ext cx="277529" cy="353078"/>
            </a:xfrm>
            <a:custGeom>
              <a:rect b="b" l="l" r="r" t="t"/>
              <a:pathLst>
                <a:path extrusionOk="0" h="633" w="497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4661491" y="1370403"/>
              <a:ext cx="388584" cy="360890"/>
            </a:xfrm>
            <a:custGeom>
              <a:rect b="b" l="l" r="r" t="t"/>
              <a:pathLst>
                <a:path extrusionOk="0" h="647" w="696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7" name="Google Shape;997;p48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998" name="Google Shape;998;p48"/>
            <p:cNvSpPr/>
            <p:nvPr/>
          </p:nvSpPr>
          <p:spPr>
            <a:xfrm>
              <a:off x="5632379" y="1011207"/>
              <a:ext cx="311420" cy="340347"/>
            </a:xfrm>
            <a:custGeom>
              <a:rect b="b" l="l" r="r" t="t"/>
              <a:pathLst>
                <a:path extrusionOk="0" h="567" w="518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5835019" y="1041711"/>
              <a:ext cx="283984" cy="330260"/>
            </a:xfrm>
            <a:custGeom>
              <a:rect b="b" l="l" r="r" t="t"/>
              <a:pathLst>
                <a:path extrusionOk="0" h="550" w="473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5837907" y="1326815"/>
              <a:ext cx="260158" cy="268291"/>
            </a:xfrm>
            <a:custGeom>
              <a:rect b="b" l="l" r="r" t="t"/>
              <a:pathLst>
                <a:path extrusionOk="0" h="447" w="433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5725035" y="1379176"/>
              <a:ext cx="304441" cy="352116"/>
            </a:xfrm>
            <a:custGeom>
              <a:rect b="b" l="l" r="r" t="t"/>
              <a:pathLst>
                <a:path extrusionOk="0" h="587" w="507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5526246" y="1358760"/>
              <a:ext cx="289521" cy="285105"/>
            </a:xfrm>
            <a:custGeom>
              <a:rect b="b" l="l" r="r" t="t"/>
              <a:pathLst>
                <a:path extrusionOk="0" h="475" w="482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5530337" y="1130580"/>
              <a:ext cx="282300" cy="276217"/>
            </a:xfrm>
            <a:custGeom>
              <a:rect b="b" l="l" r="r" t="t"/>
              <a:pathLst>
                <a:path extrusionOk="0" h="460" w="47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4" name="Google Shape;1004;p48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005" name="Google Shape;1005;p48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9" name="Google Shape;1009;p48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010" name="Google Shape;1010;p48"/>
            <p:cNvSpPr/>
            <p:nvPr/>
          </p:nvSpPr>
          <p:spPr>
            <a:xfrm>
              <a:off x="11033597" y="1414369"/>
              <a:ext cx="482075" cy="151349"/>
            </a:xfrm>
            <a:custGeom>
              <a:rect b="b" l="l" r="r" t="t"/>
              <a:pathLst>
                <a:path extrusionOk="0" h="227" w="724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11142821" y="1011159"/>
              <a:ext cx="263627" cy="229006"/>
            </a:xfrm>
            <a:custGeom>
              <a:rect b="b" l="l" r="r" t="t"/>
              <a:pathLst>
                <a:path extrusionOk="0" h="343" w="396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11052228" y="1576445"/>
              <a:ext cx="444813" cy="154847"/>
            </a:xfrm>
            <a:custGeom>
              <a:rect b="b" l="l" r="r" t="t"/>
              <a:pathLst>
                <a:path extrusionOk="0" h="232" w="668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11051762" y="1251592"/>
              <a:ext cx="446676" cy="151349"/>
            </a:xfrm>
            <a:custGeom>
              <a:rect b="b" l="l" r="r" t="t"/>
              <a:pathLst>
                <a:path extrusionOk="0" h="227" w="671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4" name="Google Shape;1014;p48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015" name="Google Shape;1015;p48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20" name="Google Shape;1020;p48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021" name="Google Shape;1021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2" name="Google Shape;1022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3" name="Google Shape;1023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4" name="Google Shape;1024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5" name="Google Shape;1025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6" name="Google Shape;1026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7" name="Google Shape;1027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8" name="Google Shape;1028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1029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1030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31" name="Google Shape;1031;p48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032" name="Google Shape;1032;p48"/>
            <p:cNvSpPr/>
            <p:nvPr/>
          </p:nvSpPr>
          <p:spPr>
            <a:xfrm>
              <a:off x="6666683" y="1079385"/>
              <a:ext cx="422268" cy="171940"/>
            </a:xfrm>
            <a:custGeom>
              <a:rect b="b" l="l" r="r" t="t"/>
              <a:pathLst>
                <a:path extrusionOk="0" h="859701" w="2085276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6664423" y="1259933"/>
              <a:ext cx="427985" cy="171450"/>
            </a:xfrm>
            <a:custGeom>
              <a:rect b="b" l="l" r="r" t="t"/>
              <a:pathLst>
                <a:path extrusionOk="0" h="857250" w="2113506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6727642" y="1439988"/>
              <a:ext cx="303068" cy="171348"/>
            </a:xfrm>
            <a:custGeom>
              <a:rect b="b" l="l" r="r" t="t"/>
              <a:pathLst>
                <a:path extrusionOk="0" h="856741" w="1496631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35" name="Google Shape;1035;p48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036" name="Google Shape;1036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7" name="Google Shape;1037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8" name="Google Shape;1038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9" name="Google Shape;1039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0" name="Google Shape;1040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1" name="Google Shape;1041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2" name="Google Shape;1042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5" name="Google Shape;1045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46" name="Google Shape;1046;p48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047" name="Google Shape;1047;p48"/>
            <p:cNvSpPr/>
            <p:nvPr/>
          </p:nvSpPr>
          <p:spPr>
            <a:xfrm>
              <a:off x="8012931" y="1079385"/>
              <a:ext cx="217151" cy="253479"/>
            </a:xfrm>
            <a:custGeom>
              <a:rect b="b" l="l" r="r" t="t"/>
              <a:pathLst>
                <a:path extrusionOk="0" h="1267396" w="1085755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7789628" y="1079436"/>
              <a:ext cx="214318" cy="253428"/>
            </a:xfrm>
            <a:custGeom>
              <a:rect b="b" l="l" r="r" t="t"/>
              <a:pathLst>
                <a:path extrusionOk="0" h="1267142" w="1071591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8012931" y="1341261"/>
              <a:ext cx="202133" cy="270446"/>
            </a:xfrm>
            <a:custGeom>
              <a:rect b="b" l="l" r="r" t="t"/>
              <a:pathLst>
                <a:path extrusionOk="0" h="1352232" w="1010666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7804733" y="1341261"/>
              <a:ext cx="199288" cy="270439"/>
            </a:xfrm>
            <a:custGeom>
              <a:rect b="b" l="l" r="r" t="t"/>
              <a:pathLst>
                <a:path extrusionOk="0" h="1352197" w="996442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51" name="Google Shape;1051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052" name="Google Shape;1052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3" name="Google Shape;1053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4" name="Google Shape;1054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5" name="Google Shape;1055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6" name="Google Shape;1056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7" name="Google Shape;1057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8" name="Google Shape;1058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9" name="Google Shape;1059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0" name="Google Shape;1060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1" name="Google Shape;1061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2" name="Google Shape;1062;p48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063" name="Google Shape;1063;p48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0" name="Google Shape;1070;p48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071" name="Google Shape;1071;p48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651816" y="4730082"/>
              <a:ext cx="533789" cy="218575"/>
            </a:xfrm>
            <a:custGeom>
              <a:rect b="b" l="l" r="r" t="t"/>
              <a:pathLst>
                <a:path extrusionOk="0" h="325" w="791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564298" y="4539996"/>
              <a:ext cx="709060" cy="225815"/>
            </a:xfrm>
            <a:custGeom>
              <a:rect b="b" l="l" r="r" t="t"/>
              <a:pathLst>
                <a:path extrusionOk="0" h="336" w="1051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739569" y="4921102"/>
              <a:ext cx="357815" cy="210870"/>
            </a:xfrm>
            <a:custGeom>
              <a:rect b="b" l="l" r="r" t="t"/>
              <a:pathLst>
                <a:path extrusionOk="0" h="314" w="53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5" name="Google Shape;1075;p48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076" name="Google Shape;1076;p48"/>
            <p:cNvSpPr/>
            <p:nvPr/>
          </p:nvSpPr>
          <p:spPr>
            <a:xfrm>
              <a:off x="5926265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5926265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6290862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6290862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0" name="Google Shape;1080;p48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081" name="Google Shape;1081;p48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1846141" y="4957304"/>
              <a:ext cx="293050" cy="155339"/>
            </a:xfrm>
            <a:custGeom>
              <a:rect b="b" l="l" r="r" t="t"/>
              <a:pathLst>
                <a:path extrusionOk="0" h="245" w="462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1776241" y="4814286"/>
              <a:ext cx="431967" cy="161500"/>
            </a:xfrm>
            <a:custGeom>
              <a:rect b="b" l="l" r="r" t="t"/>
              <a:pathLst>
                <a:path extrusionOk="0" h="255" w="681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1639308" y="4531550"/>
              <a:ext cx="706054" cy="169201"/>
            </a:xfrm>
            <a:custGeom>
              <a:rect b="b" l="l" r="r" t="t"/>
              <a:pathLst>
                <a:path extrusionOk="0" h="267" w="1113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1708546" y="4674128"/>
              <a:ext cx="567578" cy="164141"/>
            </a:xfrm>
            <a:custGeom>
              <a:rect b="b" l="l" r="r" t="t"/>
              <a:pathLst>
                <a:path extrusionOk="0" h="259" w="895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6" name="Google Shape;1086;p48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087" name="Google Shape;1087;p48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2824150" y="4749732"/>
              <a:ext cx="484183" cy="135418"/>
            </a:xfrm>
            <a:custGeom>
              <a:rect b="b" l="l" r="r" t="t"/>
              <a:pathLst>
                <a:path extrusionOk="0" h="205" w="735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2939432" y="4986160"/>
              <a:ext cx="253620" cy="127427"/>
            </a:xfrm>
            <a:custGeom>
              <a:rect b="b" l="l" r="r" t="t"/>
              <a:pathLst>
                <a:path extrusionOk="0" h="193" w="385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2882012" y="4868057"/>
              <a:ext cx="368237" cy="131423"/>
            </a:xfrm>
            <a:custGeom>
              <a:rect b="b" l="l" r="r" t="t"/>
              <a:pathLst>
                <a:path extrusionOk="0" h="199" w="559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2710863" y="4516635"/>
              <a:ext cx="710756" cy="140081"/>
            </a:xfrm>
            <a:custGeom>
              <a:rect b="b" l="l" r="r" t="t"/>
              <a:pathLst>
                <a:path extrusionOk="0" h="212" w="1079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2768061" y="4634293"/>
              <a:ext cx="596361" cy="136528"/>
            </a:xfrm>
            <a:custGeom>
              <a:rect b="b" l="l" r="r" t="t"/>
              <a:pathLst>
                <a:path extrusionOk="0" h="207" w="905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3" name="Google Shape;1093;p48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094" name="Google Shape;1094;p48"/>
            <p:cNvSpPr/>
            <p:nvPr/>
          </p:nvSpPr>
          <p:spPr>
            <a:xfrm>
              <a:off x="5209000" y="4739226"/>
              <a:ext cx="363469" cy="371197"/>
            </a:xfrm>
            <a:custGeom>
              <a:rect b="b" l="l" r="r" t="t"/>
              <a:pathLst>
                <a:path extrusionOk="0" h="641" w="629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4852681" y="4739226"/>
              <a:ext cx="363265" cy="371197"/>
            </a:xfrm>
            <a:custGeom>
              <a:rect b="b" l="l" r="r" t="t"/>
              <a:pathLst>
                <a:path extrusionOk="0" h="641" w="629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5044529" y="4457861"/>
              <a:ext cx="336092" cy="363011"/>
            </a:xfrm>
            <a:custGeom>
              <a:rect b="b" l="l" r="r" t="t"/>
              <a:pathLst>
                <a:path extrusionOk="0" h="627" w="582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7" name="Google Shape;1097;p48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098" name="Google Shape;1098;p48"/>
            <p:cNvSpPr/>
            <p:nvPr/>
          </p:nvSpPr>
          <p:spPr>
            <a:xfrm>
              <a:off x="7360523" y="4580400"/>
              <a:ext cx="360007" cy="280995"/>
            </a:xfrm>
            <a:custGeom>
              <a:rect b="b" l="l" r="r" t="t"/>
              <a:pathLst>
                <a:path extrusionOk="0" h="548" w="701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7359894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48"/>
            <p:cNvSpPr/>
            <p:nvPr/>
          </p:nvSpPr>
          <p:spPr>
            <a:xfrm>
              <a:off x="7079935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7000306" y="4580400"/>
              <a:ext cx="360216" cy="280995"/>
            </a:xfrm>
            <a:custGeom>
              <a:rect b="b" l="l" r="r" t="t"/>
              <a:pathLst>
                <a:path extrusionOk="0" h="548" w="701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7228925" y="4442411"/>
              <a:ext cx="262985" cy="354379"/>
            </a:xfrm>
            <a:custGeom>
              <a:rect b="b" l="l" r="r" t="t"/>
              <a:pathLst>
                <a:path extrusionOk="0" h="691" w="512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3" name="Google Shape;1103;p48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104" name="Google Shape;1104;p48"/>
            <p:cNvSpPr/>
            <p:nvPr/>
          </p:nvSpPr>
          <p:spPr>
            <a:xfrm>
              <a:off x="8177523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8434850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8434850" y="4663708"/>
              <a:ext cx="359635" cy="240202"/>
            </a:xfrm>
            <a:custGeom>
              <a:rect b="b" l="l" r="r" t="t"/>
              <a:pathLst>
                <a:path extrusionOk="0" h="375" w="562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8434850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48"/>
            <p:cNvSpPr/>
            <p:nvPr/>
          </p:nvSpPr>
          <p:spPr>
            <a:xfrm>
              <a:off x="8074325" y="4663708"/>
              <a:ext cx="360524" cy="240202"/>
            </a:xfrm>
            <a:custGeom>
              <a:rect b="b" l="l" r="r" t="t"/>
              <a:pathLst>
                <a:path extrusionOk="0" h="375" w="563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8177523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0" name="Google Shape;1110;p48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111" name="Google Shape;1111;p48"/>
            <p:cNvSpPr/>
            <p:nvPr/>
          </p:nvSpPr>
          <p:spPr>
            <a:xfrm>
              <a:off x="10225338" y="4708710"/>
              <a:ext cx="373555" cy="362034"/>
            </a:xfrm>
            <a:custGeom>
              <a:rect b="b" l="l" r="r" t="t"/>
              <a:pathLst>
                <a:path extrusionOk="0" h="614" w="635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10067759" y="4425243"/>
              <a:ext cx="361073" cy="361365"/>
            </a:xfrm>
            <a:custGeom>
              <a:rect b="b" l="l" r="r" t="t"/>
              <a:pathLst>
                <a:path extrusionOk="0" h="613" w="614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9878975" y="4708710"/>
              <a:ext cx="359959" cy="362034"/>
            </a:xfrm>
            <a:custGeom>
              <a:rect b="b" l="l" r="r" t="t"/>
              <a:pathLst>
                <a:path extrusionOk="0" h="614" w="612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4" name="Google Shape;1114;p48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115" name="Google Shape;1115;p48"/>
            <p:cNvSpPr/>
            <p:nvPr/>
          </p:nvSpPr>
          <p:spPr>
            <a:xfrm>
              <a:off x="10914544" y="4407150"/>
              <a:ext cx="349099" cy="392923"/>
            </a:xfrm>
            <a:custGeom>
              <a:rect b="b" l="l" r="r" t="t"/>
              <a:pathLst>
                <a:path extrusionOk="0" h="712" w="632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48"/>
            <p:cNvSpPr/>
            <p:nvPr/>
          </p:nvSpPr>
          <p:spPr>
            <a:xfrm>
              <a:off x="10933187" y="4759296"/>
              <a:ext cx="393264" cy="329541"/>
            </a:xfrm>
            <a:custGeom>
              <a:rect b="b" l="l" r="r" t="t"/>
              <a:pathLst>
                <a:path extrusionOk="0" h="597" w="712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48"/>
            <p:cNvSpPr/>
            <p:nvPr/>
          </p:nvSpPr>
          <p:spPr>
            <a:xfrm>
              <a:off x="11285615" y="4696357"/>
              <a:ext cx="330458" cy="392479"/>
            </a:xfrm>
            <a:custGeom>
              <a:rect b="b" l="l" r="r" t="t"/>
              <a:pathLst>
                <a:path extrusionOk="0" h="711" w="598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48"/>
            <p:cNvSpPr/>
            <p:nvPr/>
          </p:nvSpPr>
          <p:spPr>
            <a:xfrm>
              <a:off x="11222808" y="4407150"/>
              <a:ext cx="411906" cy="329541"/>
            </a:xfrm>
            <a:custGeom>
              <a:rect b="b" l="l" r="r" t="t"/>
              <a:pathLst>
                <a:path extrusionOk="0" h="597" w="746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9" name="Google Shape;1119;p48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120" name="Google Shape;1120;p48"/>
            <p:cNvSpPr/>
            <p:nvPr/>
          </p:nvSpPr>
          <p:spPr>
            <a:xfrm>
              <a:off x="8843122" y="4664371"/>
              <a:ext cx="351295" cy="411356"/>
            </a:xfrm>
            <a:custGeom>
              <a:rect b="b" l="l" r="r" t="t"/>
              <a:pathLst>
                <a:path extrusionOk="0" h="618" w="53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48"/>
            <p:cNvSpPr/>
            <p:nvPr/>
          </p:nvSpPr>
          <p:spPr>
            <a:xfrm>
              <a:off x="9232824" y="4664371"/>
              <a:ext cx="330500" cy="411356"/>
            </a:xfrm>
            <a:custGeom>
              <a:rect b="b" l="l" r="r" t="t"/>
              <a:pathLst>
                <a:path extrusionOk="0" h="618" w="499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48"/>
            <p:cNvSpPr/>
            <p:nvPr/>
          </p:nvSpPr>
          <p:spPr>
            <a:xfrm>
              <a:off x="9108305" y="4859367"/>
              <a:ext cx="210630" cy="182470"/>
            </a:xfrm>
            <a:custGeom>
              <a:rect b="b" l="l" r="r" t="t"/>
              <a:pathLst>
                <a:path extrusionOk="0" h="274" w="318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48"/>
            <p:cNvSpPr/>
            <p:nvPr/>
          </p:nvSpPr>
          <p:spPr>
            <a:xfrm>
              <a:off x="8990881" y="4420259"/>
              <a:ext cx="445234" cy="224220"/>
            </a:xfrm>
            <a:custGeom>
              <a:rect b="b" l="l" r="r" t="t"/>
              <a:pathLst>
                <a:path extrusionOk="0" h="337" w="672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48"/>
            <p:cNvSpPr/>
            <p:nvPr/>
          </p:nvSpPr>
          <p:spPr>
            <a:xfrm>
              <a:off x="8988924" y="4625814"/>
              <a:ext cx="207939" cy="207766"/>
            </a:xfrm>
            <a:custGeom>
              <a:rect b="b" l="l" r="r" t="t"/>
              <a:pathLst>
                <a:path extrusionOk="0" h="312" w="314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48"/>
            <p:cNvSpPr/>
            <p:nvPr/>
          </p:nvSpPr>
          <p:spPr>
            <a:xfrm>
              <a:off x="9232824" y="4627288"/>
              <a:ext cx="203291" cy="203591"/>
            </a:xfrm>
            <a:custGeom>
              <a:rect b="b" l="l" r="r" t="t"/>
              <a:pathLst>
                <a:path extrusionOk="0" h="306" w="307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6" name="Google Shape;1126;p48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127" name="Google Shape;1127;p48"/>
            <p:cNvSpPr/>
            <p:nvPr/>
          </p:nvSpPr>
          <p:spPr>
            <a:xfrm>
              <a:off x="1774546" y="3475620"/>
              <a:ext cx="261417" cy="238347"/>
            </a:xfrm>
            <a:custGeom>
              <a:rect b="b" l="l" r="r" t="t"/>
              <a:pathLst>
                <a:path extrusionOk="0" h="351" w="385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48"/>
            <p:cNvSpPr/>
            <p:nvPr/>
          </p:nvSpPr>
          <p:spPr>
            <a:xfrm>
              <a:off x="2000650" y="3426634"/>
              <a:ext cx="230321" cy="296287"/>
            </a:xfrm>
            <a:custGeom>
              <a:rect b="b" l="l" r="r" t="t"/>
              <a:pathLst>
                <a:path extrusionOk="0" h="436" w="339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48"/>
            <p:cNvSpPr/>
            <p:nvPr/>
          </p:nvSpPr>
          <p:spPr>
            <a:xfrm>
              <a:off x="1774546" y="3225422"/>
              <a:ext cx="211874" cy="236503"/>
            </a:xfrm>
            <a:custGeom>
              <a:rect b="b" l="l" r="r" t="t"/>
              <a:pathLst>
                <a:path extrusionOk="0" h="348" w="312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48"/>
            <p:cNvSpPr/>
            <p:nvPr/>
          </p:nvSpPr>
          <p:spPr>
            <a:xfrm>
              <a:off x="1951107" y="3243857"/>
              <a:ext cx="274329" cy="218067"/>
            </a:xfrm>
            <a:custGeom>
              <a:rect b="b" l="l" r="r" t="t"/>
              <a:pathLst>
                <a:path extrusionOk="0" h="321" w="404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8"/>
            <p:cNvSpPr/>
            <p:nvPr/>
          </p:nvSpPr>
          <p:spPr>
            <a:xfrm>
              <a:off x="1858610" y="3710542"/>
              <a:ext cx="173926" cy="152226"/>
            </a:xfrm>
            <a:custGeom>
              <a:rect b="b" l="l" r="r" t="t"/>
              <a:pathLst>
                <a:path extrusionOk="0" h="224" w="256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48"/>
            <p:cNvSpPr/>
            <p:nvPr/>
          </p:nvSpPr>
          <p:spPr>
            <a:xfrm>
              <a:off x="1521825" y="3426634"/>
              <a:ext cx="288560" cy="234396"/>
            </a:xfrm>
            <a:custGeom>
              <a:rect b="b" l="l" r="r" t="t"/>
              <a:pathLst>
                <a:path extrusionOk="0" h="345" w="425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48"/>
            <p:cNvSpPr/>
            <p:nvPr/>
          </p:nvSpPr>
          <p:spPr>
            <a:xfrm>
              <a:off x="1510757" y="3234903"/>
              <a:ext cx="299628" cy="227021"/>
            </a:xfrm>
            <a:custGeom>
              <a:rect b="b" l="l" r="r" t="t"/>
              <a:pathLst>
                <a:path extrusionOk="0" h="334" w="441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4" name="Google Shape;1134;p48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135" name="Google Shape;1135;p48"/>
            <p:cNvSpPr/>
            <p:nvPr/>
          </p:nvSpPr>
          <p:spPr>
            <a:xfrm>
              <a:off x="2595501" y="3269807"/>
              <a:ext cx="416349" cy="273171"/>
            </a:xfrm>
            <a:custGeom>
              <a:rect b="b" l="l" r="r" t="t"/>
              <a:pathLst>
                <a:path extrusionOk="0" h="472" w="722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8"/>
            <p:cNvSpPr/>
            <p:nvPr/>
          </p:nvSpPr>
          <p:spPr>
            <a:xfrm>
              <a:off x="2903528" y="3560177"/>
              <a:ext cx="374670" cy="273617"/>
            </a:xfrm>
            <a:custGeom>
              <a:rect b="b" l="l" r="r" t="t"/>
              <a:pathLst>
                <a:path extrusionOk="0" h="473" w="65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8"/>
            <p:cNvSpPr/>
            <p:nvPr/>
          </p:nvSpPr>
          <p:spPr>
            <a:xfrm>
              <a:off x="2635397" y="3497189"/>
              <a:ext cx="313600" cy="337276"/>
            </a:xfrm>
            <a:custGeom>
              <a:rect b="b" l="l" r="r" t="t"/>
              <a:pathLst>
                <a:path extrusionOk="0" h="583" w="544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48"/>
            <p:cNvSpPr/>
            <p:nvPr/>
          </p:nvSpPr>
          <p:spPr>
            <a:xfrm>
              <a:off x="2966382" y="3253725"/>
              <a:ext cx="349261" cy="352241"/>
            </a:xfrm>
            <a:custGeom>
              <a:rect b="b" l="l" r="r" t="t"/>
              <a:pathLst>
                <a:path extrusionOk="0" h="609" w="606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9" name="Google Shape;1139;p48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140" name="Google Shape;1140;p48"/>
            <p:cNvSpPr/>
            <p:nvPr/>
          </p:nvSpPr>
          <p:spPr>
            <a:xfrm>
              <a:off x="5143387" y="3232375"/>
              <a:ext cx="338512" cy="556553"/>
            </a:xfrm>
            <a:custGeom>
              <a:rect b="b" l="l" r="r" t="t"/>
              <a:pathLst>
                <a:path extrusionOk="0" h="847" w="517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48"/>
            <p:cNvSpPr/>
            <p:nvPr/>
          </p:nvSpPr>
          <p:spPr>
            <a:xfrm>
              <a:off x="4783248" y="3418197"/>
              <a:ext cx="616697" cy="485785"/>
            </a:xfrm>
            <a:custGeom>
              <a:rect b="b" l="l" r="r" t="t"/>
              <a:pathLst>
                <a:path extrusionOk="0" h="739" w="942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8"/>
            <p:cNvSpPr/>
            <p:nvPr/>
          </p:nvSpPr>
          <p:spPr>
            <a:xfrm>
              <a:off x="4764809" y="3184208"/>
              <a:ext cx="585965" cy="520485"/>
            </a:xfrm>
            <a:custGeom>
              <a:rect b="b" l="l" r="r" t="t"/>
              <a:pathLst>
                <a:path extrusionOk="0" h="792" w="895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3" name="Google Shape;1143;p48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144" name="Google Shape;1144;p48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8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8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7" name="Google Shape;1147;p48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148" name="Google Shape;1148;p48"/>
            <p:cNvSpPr/>
            <p:nvPr/>
          </p:nvSpPr>
          <p:spPr>
            <a:xfrm>
              <a:off x="7304099" y="3430106"/>
              <a:ext cx="343064" cy="228463"/>
            </a:xfrm>
            <a:custGeom>
              <a:rect b="b" l="l" r="r" t="t"/>
              <a:pathLst>
                <a:path extrusionOk="0" h="391" w="59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48"/>
            <p:cNvSpPr/>
            <p:nvPr/>
          </p:nvSpPr>
          <p:spPr>
            <a:xfrm>
              <a:off x="6931035" y="3430106"/>
              <a:ext cx="343548" cy="228463"/>
            </a:xfrm>
            <a:custGeom>
              <a:rect b="b" l="l" r="r" t="t"/>
              <a:pathLst>
                <a:path extrusionOk="0" h="391" w="591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8"/>
            <p:cNvSpPr/>
            <p:nvPr/>
          </p:nvSpPr>
          <p:spPr>
            <a:xfrm>
              <a:off x="7175631" y="3184144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8"/>
            <p:cNvSpPr/>
            <p:nvPr/>
          </p:nvSpPr>
          <p:spPr>
            <a:xfrm>
              <a:off x="7175631" y="3558678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2" name="Google Shape;1152;p48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153" name="Google Shape;1153;p48"/>
            <p:cNvSpPr/>
            <p:nvPr/>
          </p:nvSpPr>
          <p:spPr>
            <a:xfrm>
              <a:off x="6207893" y="3184067"/>
              <a:ext cx="355998" cy="422879"/>
            </a:xfrm>
            <a:custGeom>
              <a:rect b="b" l="l" r="r" t="t"/>
              <a:pathLst>
                <a:path extrusionOk="0" h="642" w="54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8"/>
            <p:cNvSpPr/>
            <p:nvPr/>
          </p:nvSpPr>
          <p:spPr>
            <a:xfrm>
              <a:off x="5846429" y="3186676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8"/>
            <p:cNvSpPr/>
            <p:nvPr/>
          </p:nvSpPr>
          <p:spPr>
            <a:xfrm>
              <a:off x="5849043" y="3481007"/>
              <a:ext cx="355998" cy="423115"/>
            </a:xfrm>
            <a:custGeom>
              <a:rect b="b" l="l" r="r" t="t"/>
              <a:pathLst>
                <a:path extrusionOk="0" h="642" w="54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48"/>
            <p:cNvSpPr/>
            <p:nvPr/>
          </p:nvSpPr>
          <p:spPr>
            <a:xfrm>
              <a:off x="6143252" y="3545755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7" name="Google Shape;1157;p48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158" name="Google Shape;1158;p48"/>
            <p:cNvSpPr/>
            <p:nvPr/>
          </p:nvSpPr>
          <p:spPr>
            <a:xfrm>
              <a:off x="781315" y="3461564"/>
              <a:ext cx="274086" cy="162243"/>
            </a:xfrm>
            <a:custGeom>
              <a:rect b="b" l="l" r="r" t="t"/>
              <a:pathLst>
                <a:path extrusionOk="0" h="302" w="513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8"/>
            <p:cNvSpPr/>
            <p:nvPr/>
          </p:nvSpPr>
          <p:spPr>
            <a:xfrm>
              <a:off x="850087" y="3183978"/>
              <a:ext cx="259850" cy="244775"/>
            </a:xfrm>
            <a:custGeom>
              <a:rect b="b" l="l" r="r" t="t"/>
              <a:pathLst>
                <a:path extrusionOk="0" h="456" w="486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8"/>
            <p:cNvSpPr/>
            <p:nvPr/>
          </p:nvSpPr>
          <p:spPr>
            <a:xfrm>
              <a:off x="655600" y="3264496"/>
              <a:ext cx="213333" cy="294294"/>
            </a:xfrm>
            <a:custGeom>
              <a:rect b="b" l="l" r="r" t="t"/>
              <a:pathLst>
                <a:path extrusionOk="0" h="548" w="399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48"/>
            <p:cNvSpPr/>
            <p:nvPr/>
          </p:nvSpPr>
          <p:spPr>
            <a:xfrm>
              <a:off x="673846" y="3654405"/>
              <a:ext cx="303960" cy="249807"/>
            </a:xfrm>
            <a:custGeom>
              <a:rect b="b" l="l" r="r" t="t"/>
              <a:pathLst>
                <a:path extrusionOk="0" h="465" w="569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48"/>
            <p:cNvSpPr/>
            <p:nvPr/>
          </p:nvSpPr>
          <p:spPr>
            <a:xfrm>
              <a:off x="959159" y="3535238"/>
              <a:ext cx="187068" cy="287248"/>
            </a:xfrm>
            <a:custGeom>
              <a:rect b="b" l="l" r="r" t="t"/>
              <a:pathLst>
                <a:path extrusionOk="0" h="535" w="35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3" name="Google Shape;1163;p48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164" name="Google Shape;1164;p48"/>
            <p:cNvSpPr/>
            <p:nvPr/>
          </p:nvSpPr>
          <p:spPr>
            <a:xfrm>
              <a:off x="8011692" y="3885096"/>
              <a:ext cx="306496" cy="18928"/>
            </a:xfrm>
            <a:custGeom>
              <a:rect b="b" l="l" r="r" t="t"/>
              <a:pathLst>
                <a:path extrusionOk="0" h="35" w="569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48"/>
            <p:cNvSpPr/>
            <p:nvPr/>
          </p:nvSpPr>
          <p:spPr>
            <a:xfrm>
              <a:off x="8011692" y="3184166"/>
              <a:ext cx="306496" cy="40025"/>
            </a:xfrm>
            <a:custGeom>
              <a:rect b="b" l="l" r="r" t="t"/>
              <a:pathLst>
                <a:path extrusionOk="0" h="74" w="569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48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8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48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48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0" name="Google Shape;1170;p48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171" name="Google Shape;1171;p48"/>
            <p:cNvSpPr/>
            <p:nvPr/>
          </p:nvSpPr>
          <p:spPr>
            <a:xfrm>
              <a:off x="4756150" y="630237"/>
              <a:ext cx="2397126" cy="1016000"/>
            </a:xfrm>
            <a:custGeom>
              <a:rect b="b" l="l" r="r" t="t"/>
              <a:pathLst>
                <a:path extrusionOk="0" h="233" w="55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48"/>
            <p:cNvSpPr/>
            <p:nvPr/>
          </p:nvSpPr>
          <p:spPr>
            <a:xfrm>
              <a:off x="4556125" y="1357312"/>
              <a:ext cx="3081338" cy="1135062"/>
            </a:xfrm>
            <a:custGeom>
              <a:rect b="b" l="l" r="r" t="t"/>
              <a:pathLst>
                <a:path extrusionOk="0" h="260" w="707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3" name="Google Shape;1173;p48"/>
            <p:cNvSpPr/>
            <p:nvPr/>
          </p:nvSpPr>
          <p:spPr>
            <a:xfrm>
              <a:off x="4556125" y="2168525"/>
              <a:ext cx="3081338" cy="1139825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48"/>
            <p:cNvSpPr/>
            <p:nvPr/>
          </p:nvSpPr>
          <p:spPr>
            <a:xfrm>
              <a:off x="4556125" y="2981325"/>
              <a:ext cx="3081338" cy="1138237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48"/>
            <p:cNvSpPr/>
            <p:nvPr/>
          </p:nvSpPr>
          <p:spPr>
            <a:xfrm>
              <a:off x="4830762" y="4476750"/>
              <a:ext cx="2535237" cy="1722437"/>
            </a:xfrm>
            <a:custGeom>
              <a:rect b="b" l="l" r="r" t="t"/>
              <a:pathLst>
                <a:path extrusionOk="0" h="395" w="582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48"/>
            <p:cNvSpPr/>
            <p:nvPr/>
          </p:nvSpPr>
          <p:spPr>
            <a:xfrm>
              <a:off x="5078412" y="4067175"/>
              <a:ext cx="714375" cy="322262"/>
            </a:xfrm>
            <a:custGeom>
              <a:rect b="b" l="l" r="r" t="t"/>
              <a:pathLst>
                <a:path extrusionOk="0" h="74" w="164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p48"/>
            <p:cNvSpPr/>
            <p:nvPr/>
          </p:nvSpPr>
          <p:spPr>
            <a:xfrm>
              <a:off x="6389687" y="3844925"/>
              <a:ext cx="715962" cy="544512"/>
            </a:xfrm>
            <a:custGeom>
              <a:rect b="b" l="l" r="r" t="t"/>
              <a:pathLst>
                <a:path extrusionOk="0" h="125" w="164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8" name="Google Shape;1178;p48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179" name="Google Shape;1179;p48"/>
            <p:cNvSpPr/>
            <p:nvPr/>
          </p:nvSpPr>
          <p:spPr>
            <a:xfrm>
              <a:off x="1674084" y="3354958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48"/>
            <p:cNvSpPr/>
            <p:nvPr/>
          </p:nvSpPr>
          <p:spPr>
            <a:xfrm>
              <a:off x="1674084" y="3534654"/>
              <a:ext cx="179880" cy="21352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48"/>
            <p:cNvSpPr/>
            <p:nvPr/>
          </p:nvSpPr>
          <p:spPr>
            <a:xfrm>
              <a:off x="1861110" y="3214987"/>
              <a:ext cx="212190" cy="179696"/>
            </a:xfrm>
            <a:custGeom>
              <a:rect b="b" l="l" r="r" t="t"/>
              <a:pathLst>
                <a:path extrusionOk="0" h="204" w="241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48"/>
            <p:cNvSpPr/>
            <p:nvPr/>
          </p:nvSpPr>
          <p:spPr>
            <a:xfrm>
              <a:off x="2040679" y="3214987"/>
              <a:ext cx="213433" cy="179696"/>
            </a:xfrm>
            <a:custGeom>
              <a:rect b="b" l="l" r="r" t="t"/>
              <a:pathLst>
                <a:path extrusionOk="0" h="204" w="242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48"/>
            <p:cNvSpPr/>
            <p:nvPr/>
          </p:nvSpPr>
          <p:spPr>
            <a:xfrm>
              <a:off x="1674084" y="3714660"/>
              <a:ext cx="173666" cy="220353"/>
            </a:xfrm>
            <a:custGeom>
              <a:rect b="b" l="l" r="r" t="t"/>
              <a:pathLst>
                <a:path extrusionOk="0" h="250" w="197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48"/>
            <p:cNvSpPr/>
            <p:nvPr/>
          </p:nvSpPr>
          <p:spPr>
            <a:xfrm>
              <a:off x="1674084" y="3214987"/>
              <a:ext cx="219646" cy="173489"/>
            </a:xfrm>
            <a:custGeom>
              <a:rect b="b" l="l" r="r" t="t"/>
              <a:pathLst>
                <a:path extrusionOk="0" h="197" w="249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48"/>
            <p:cNvSpPr/>
            <p:nvPr/>
          </p:nvSpPr>
          <p:spPr>
            <a:xfrm>
              <a:off x="1995010" y="3754076"/>
              <a:ext cx="212501" cy="180938"/>
            </a:xfrm>
            <a:custGeom>
              <a:rect b="b" l="l" r="r" t="t"/>
              <a:pathLst>
                <a:path extrusionOk="0" h="205" w="241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48"/>
            <p:cNvSpPr/>
            <p:nvPr/>
          </p:nvSpPr>
          <p:spPr>
            <a:xfrm>
              <a:off x="2220560" y="3214987"/>
              <a:ext cx="173666" cy="219422"/>
            </a:xfrm>
            <a:custGeom>
              <a:rect b="b" l="l" r="r" t="t"/>
              <a:pathLst>
                <a:path extrusionOk="0" h="249" w="197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2214346" y="3400890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8"/>
            <p:cNvSpPr/>
            <p:nvPr/>
          </p:nvSpPr>
          <p:spPr>
            <a:xfrm>
              <a:off x="1814198" y="3754076"/>
              <a:ext cx="213433" cy="180938"/>
            </a:xfrm>
            <a:custGeom>
              <a:rect b="b" l="l" r="r" t="t"/>
              <a:pathLst>
                <a:path extrusionOk="0" h="205" w="242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8"/>
            <p:cNvSpPr/>
            <p:nvPr/>
          </p:nvSpPr>
          <p:spPr>
            <a:xfrm>
              <a:off x="2214346" y="3580587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8"/>
            <p:cNvSpPr/>
            <p:nvPr/>
          </p:nvSpPr>
          <p:spPr>
            <a:xfrm>
              <a:off x="2174890" y="3760283"/>
              <a:ext cx="219335" cy="174731"/>
            </a:xfrm>
            <a:custGeom>
              <a:rect b="b" l="l" r="r" t="t"/>
              <a:pathLst>
                <a:path extrusionOk="0" h="198" w="249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8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192" name="Google Shape;1192;p48"/>
            <p:cNvSpPr/>
            <p:nvPr/>
          </p:nvSpPr>
          <p:spPr>
            <a:xfrm>
              <a:off x="557511" y="3214925"/>
              <a:ext cx="434543" cy="347863"/>
            </a:xfrm>
            <a:custGeom>
              <a:rect b="b" l="l" r="r" t="t"/>
              <a:pathLst>
                <a:path extrusionOk="0" h="412" w="515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929646" y="3214925"/>
              <a:ext cx="347700" cy="434664"/>
            </a:xfrm>
            <a:custGeom>
              <a:rect b="b" l="l" r="r" t="t"/>
              <a:pathLst>
                <a:path extrusionOk="0" h="515" w="412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557511" y="3500411"/>
              <a:ext cx="347040" cy="434664"/>
            </a:xfrm>
            <a:custGeom>
              <a:rect b="b" l="l" r="r" t="t"/>
              <a:pathLst>
                <a:path extrusionOk="0" h="515" w="411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842804" y="3588202"/>
              <a:ext cx="434543" cy="346873"/>
            </a:xfrm>
            <a:custGeom>
              <a:rect b="b" l="l" r="r" t="t"/>
              <a:pathLst>
                <a:path extrusionOk="0" h="411" w="515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6" name="Google Shape;1196;p48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197" name="Google Shape;1197;p48"/>
            <p:cNvSpPr/>
            <p:nvPr/>
          </p:nvSpPr>
          <p:spPr>
            <a:xfrm>
              <a:off x="1147762" y="2425700"/>
              <a:ext cx="2505075" cy="3325813"/>
            </a:xfrm>
            <a:custGeom>
              <a:rect b="b" l="l" r="r" t="t"/>
              <a:pathLst>
                <a:path extrusionOk="0" h="751" w="566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2617787" y="3519487"/>
              <a:ext cx="3667125" cy="2232024"/>
            </a:xfrm>
            <a:custGeom>
              <a:rect b="b" l="l" r="r" t="t"/>
              <a:pathLst>
                <a:path extrusionOk="0" h="504" w="829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2449512" y="1131887"/>
              <a:ext cx="3167061" cy="3259137"/>
            </a:xfrm>
            <a:custGeom>
              <a:rect b="b" l="l" r="r" t="t"/>
              <a:pathLst>
                <a:path extrusionOk="0" h="736" w="716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0" name="Google Shape;1200;p48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201" name="Google Shape;1201;p48"/>
            <p:cNvSpPr/>
            <p:nvPr/>
          </p:nvSpPr>
          <p:spPr>
            <a:xfrm>
              <a:off x="4814887" y="3284537"/>
              <a:ext cx="1673225" cy="1187450"/>
            </a:xfrm>
            <a:custGeom>
              <a:rect b="b" l="l" r="r" t="t"/>
              <a:pathLst>
                <a:path extrusionOk="0" h="270" w="381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2355850" y="4164012"/>
              <a:ext cx="1208087" cy="1560512"/>
            </a:xfrm>
            <a:custGeom>
              <a:rect b="b" l="l" r="r" t="t"/>
              <a:pathLst>
                <a:path extrusionOk="0" h="355" w="275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2636837" y="1443037"/>
              <a:ext cx="1581150" cy="1635125"/>
            </a:xfrm>
            <a:custGeom>
              <a:rect b="b" l="l" r="r" t="t"/>
              <a:pathLst>
                <a:path extrusionOk="0" h="372" w="36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1570037" y="3162300"/>
              <a:ext cx="1800225" cy="2562225"/>
            </a:xfrm>
            <a:custGeom>
              <a:rect b="b" l="l" r="r" t="t"/>
              <a:pathLst>
                <a:path extrusionOk="0" h="583" w="41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3101975" y="1341437"/>
              <a:ext cx="2481262" cy="1855787"/>
            </a:xfrm>
            <a:custGeom>
              <a:rect b="b" l="l" r="r" t="t"/>
              <a:pathLst>
                <a:path extrusionOk="0" h="422" w="565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4019550" y="4094162"/>
              <a:ext cx="2493962" cy="1824037"/>
            </a:xfrm>
            <a:custGeom>
              <a:rect b="b" l="l" r="r" t="t"/>
              <a:pathLst>
                <a:path extrusionOk="0" h="415" w="568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7" name="Google Shape;1207;p48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208" name="Google Shape;1208;p48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6011100" y="5535496"/>
              <a:ext cx="228017" cy="163872"/>
            </a:xfrm>
            <a:custGeom>
              <a:rect b="b" l="l" r="r" t="t"/>
              <a:pathLst>
                <a:path extrusionOk="0" h="258" w="362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6011100" y="6000263"/>
              <a:ext cx="228017" cy="164103"/>
            </a:xfrm>
            <a:custGeom>
              <a:rect b="b" l="l" r="r" t="t"/>
              <a:pathLst>
                <a:path extrusionOk="0" h="258" w="362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5814051" y="5734318"/>
              <a:ext cx="162411" cy="230995"/>
            </a:xfrm>
            <a:custGeom>
              <a:rect b="b" l="l" r="r" t="t"/>
              <a:pathLst>
                <a:path extrusionOk="0" h="363" w="258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6273756" y="5735013"/>
              <a:ext cx="162411" cy="230300"/>
            </a:xfrm>
            <a:custGeom>
              <a:rect b="b" l="l" r="r" t="t"/>
              <a:pathLst>
                <a:path extrusionOk="0" h="362" w="258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6" name="Google Shape;1216;p48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217" name="Google Shape;1217;p48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7134476" y="5655289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7351783" y="5564482"/>
              <a:ext cx="119371" cy="92287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48"/>
            <p:cNvSpPr/>
            <p:nvPr/>
          </p:nvSpPr>
          <p:spPr>
            <a:xfrm>
              <a:off x="7548579" y="5894792"/>
              <a:ext cx="138958" cy="149249"/>
            </a:xfrm>
            <a:custGeom>
              <a:rect b="b" l="l" r="r" t="t"/>
              <a:pathLst>
                <a:path extrusionOk="0" h="327" w="305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7548579" y="5655844"/>
              <a:ext cx="138958" cy="149065"/>
            </a:xfrm>
            <a:custGeom>
              <a:rect b="b" l="l" r="r" t="t"/>
              <a:pathLst>
                <a:path extrusionOk="0" h="327" w="305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7134476" y="5894792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7351783" y="6043117"/>
              <a:ext cx="119371" cy="92102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9" name="Google Shape;1229;p48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230" name="Google Shape;1230;p48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48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10198227" y="5672808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10197835" y="594458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9938649" y="6122111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9728084" y="5944196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48"/>
            <p:cNvSpPr/>
            <p:nvPr/>
          </p:nvSpPr>
          <p:spPr>
            <a:xfrm>
              <a:off x="9728084" y="567221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9939237" y="5573835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2" name="Google Shape;1242;p48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243" name="Google Shape;1243;p48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48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48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11595623" y="5710038"/>
              <a:ext cx="28649" cy="276082"/>
            </a:xfrm>
            <a:custGeom>
              <a:rect b="b" l="l" r="r" t="t"/>
              <a:pathLst>
                <a:path extrusionOk="0" h="376" w="39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11138826" y="6170527"/>
              <a:ext cx="275351" cy="29145"/>
            </a:xfrm>
            <a:custGeom>
              <a:rect b="b" l="l" r="r" t="t"/>
              <a:pathLst>
                <a:path extrusionOk="0" h="40" w="375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48"/>
            <p:cNvSpPr/>
            <p:nvPr/>
          </p:nvSpPr>
          <p:spPr>
            <a:xfrm>
              <a:off x="10925018" y="5713747"/>
              <a:ext cx="28649" cy="275287"/>
            </a:xfrm>
            <a:custGeom>
              <a:rect b="b" l="l" r="r" t="t"/>
              <a:pathLst>
                <a:path extrusionOk="0" h="375" w="39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48"/>
            <p:cNvSpPr/>
            <p:nvPr/>
          </p:nvSpPr>
          <p:spPr>
            <a:xfrm>
              <a:off x="11135112" y="5499930"/>
              <a:ext cx="275351" cy="28880"/>
            </a:xfrm>
            <a:custGeom>
              <a:rect b="b" l="l" r="r" t="t"/>
              <a:pathLst>
                <a:path extrusionOk="0" h="39" w="375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11578115" y="5950881"/>
              <a:ext cx="52789" cy="38948"/>
            </a:xfrm>
            <a:custGeom>
              <a:rect b="b" l="l" r="r" t="t"/>
              <a:pathLst>
                <a:path extrusionOk="0" h="147" w="199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11135112" y="6152776"/>
              <a:ext cx="38199" cy="52991"/>
            </a:xfrm>
            <a:custGeom>
              <a:rect b="b" l="l" r="r" t="t"/>
              <a:pathLst>
                <a:path extrusionOk="0" h="200" w="144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10918386" y="5710038"/>
              <a:ext cx="53054" cy="38154"/>
            </a:xfrm>
            <a:custGeom>
              <a:rect b="b" l="l" r="r" t="t"/>
              <a:pathLst>
                <a:path extrusionOk="0" h="144" w="20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11375979" y="5493571"/>
              <a:ext cx="38199" cy="52726"/>
            </a:xfrm>
            <a:custGeom>
              <a:rect b="b" l="l" r="r" t="t"/>
              <a:pathLst>
                <a:path extrusionOk="0" h="199" w="144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5" name="Google Shape;1255;p48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256" name="Google Shape;1256;p48"/>
            <p:cNvSpPr/>
            <p:nvPr/>
          </p:nvSpPr>
          <p:spPr>
            <a:xfrm>
              <a:off x="8706181" y="5506443"/>
              <a:ext cx="230803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8460817" y="5506443"/>
              <a:ext cx="230586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8338678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48"/>
            <p:cNvSpPr/>
            <p:nvPr/>
          </p:nvSpPr>
          <p:spPr>
            <a:xfrm>
              <a:off x="8828754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48"/>
            <p:cNvSpPr/>
            <p:nvPr/>
          </p:nvSpPr>
          <p:spPr>
            <a:xfrm>
              <a:off x="8706181" y="5930607"/>
              <a:ext cx="230803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8460817" y="5930607"/>
              <a:ext cx="230586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2" name="Google Shape;1262;p48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263" name="Google Shape;1263;p48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48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Google Shape;1271;p48"/>
            <p:cNvSpPr/>
            <p:nvPr/>
          </p:nvSpPr>
          <p:spPr>
            <a:xfrm>
              <a:off x="3210195" y="5762654"/>
              <a:ext cx="174555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3485252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3760620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4035365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4310111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4585167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4859913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8" name="Google Shape;1278;p48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279" name="Google Shape;1279;p48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280" name="Google Shape;1280;p48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48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48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3" name="Google Shape;1283;p48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284" name="Google Shape;1284;p48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48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48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7" name="Google Shape;1287;p48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288" name="Google Shape;1288;p48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1289;p48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0" name="Google Shape;1290;p48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91" name="Google Shape;1291;p48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292" name="Google Shape;1292;p48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3" name="Google Shape;1293;p48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4" name="Google Shape;1294;p48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95" name="Google Shape;1295;p48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296" name="Google Shape;1296;p48"/>
            <p:cNvSpPr/>
            <p:nvPr/>
          </p:nvSpPr>
          <p:spPr>
            <a:xfrm>
              <a:off x="4607809" y="5824234"/>
              <a:ext cx="185166" cy="401151"/>
            </a:xfrm>
            <a:custGeom>
              <a:rect b="b" l="l" r="r" t="t"/>
              <a:pathLst>
                <a:path extrusionOk="0" h="2355" w="1083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4792974" y="5771259"/>
              <a:ext cx="185850" cy="454126"/>
            </a:xfrm>
            <a:custGeom>
              <a:rect b="b" l="l" r="r" t="t"/>
              <a:pathLst>
                <a:path extrusionOk="0" h="2666" w="1087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4978822" y="5717602"/>
              <a:ext cx="185679" cy="507784"/>
            </a:xfrm>
            <a:custGeom>
              <a:rect b="b" l="l" r="r" t="t"/>
              <a:pathLst>
                <a:path extrusionOk="0" h="2981" w="1086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5164499" y="5664627"/>
              <a:ext cx="185166" cy="560759"/>
            </a:xfrm>
            <a:custGeom>
              <a:rect b="b" l="l" r="r" t="t"/>
              <a:pathLst>
                <a:path extrusionOk="0" h="3292" w="1083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4607809" y="6225382"/>
              <a:ext cx="237484" cy="33556"/>
            </a:xfrm>
            <a:custGeom>
              <a:rect b="b" l="l" r="r" t="t"/>
              <a:pathLst>
                <a:path extrusionOk="0" h="197" w="1389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4792974" y="6225382"/>
              <a:ext cx="185850" cy="33556"/>
            </a:xfrm>
            <a:custGeom>
              <a:rect b="b" l="l" r="r" t="t"/>
              <a:pathLst>
                <a:path extrusionOk="0" h="197" w="1087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5112694" y="6225382"/>
              <a:ext cx="237997" cy="33556"/>
            </a:xfrm>
            <a:custGeom>
              <a:rect b="b" l="l" r="r" t="t"/>
              <a:pathLst>
                <a:path extrusionOk="0" h="197" w="1392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4978822" y="6225382"/>
              <a:ext cx="186192" cy="33556"/>
            </a:xfrm>
            <a:custGeom>
              <a:rect b="b" l="l" r="r" t="t"/>
              <a:pathLst>
                <a:path extrusionOk="0" h="197" w="1089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4" name="Google Shape;1304;p48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305" name="Google Shape;1305;p48"/>
            <p:cNvSpPr/>
            <p:nvPr/>
          </p:nvSpPr>
          <p:spPr>
            <a:xfrm>
              <a:off x="275148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2930895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3111130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3291159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3471189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365142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3830834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2571250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2571250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2751485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2930895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3111130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3291159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3409388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3527616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3645844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9" name="Google Shape;1329;p48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330" name="Google Shape;1330;p48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331" name="Google Shape;1331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3" name="Google Shape;1333;p48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334" name="Google Shape;1334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5" name="Google Shape;1335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6" name="Google Shape;1336;p48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337" name="Google Shape;1337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39" name="Google Shape;1339;p48"/>
          <p:cNvSpPr txBox="1"/>
          <p:nvPr>
            <p:ph type="title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340" name="Google Shape;1340;p48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41" name="Google Shape;1341;p48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342" name="Google Shape;1342;p48"/>
            <p:cNvSpPr/>
            <p:nvPr/>
          </p:nvSpPr>
          <p:spPr>
            <a:xfrm>
              <a:off x="1442627" y="5710929"/>
              <a:ext cx="594318" cy="405222"/>
            </a:xfrm>
            <a:custGeom>
              <a:rect b="b" l="l" r="r" t="t"/>
              <a:pathLst>
                <a:path extrusionOk="0" h="500" w="734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1442627" y="6116151"/>
              <a:ext cx="349820" cy="97191"/>
            </a:xfrm>
            <a:custGeom>
              <a:rect b="b" l="l" r="r" t="t"/>
              <a:pathLst>
                <a:path extrusionOk="0" h="313" w="1126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1573731" y="6152482"/>
              <a:ext cx="218715" cy="60861"/>
            </a:xfrm>
            <a:custGeom>
              <a:rect b="b" l="l" r="r" t="t"/>
              <a:pathLst>
                <a:path extrusionOk="0" h="196" w="704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1573731" y="6213343"/>
              <a:ext cx="109358" cy="88186"/>
            </a:xfrm>
            <a:custGeom>
              <a:rect b="b" l="l" r="r" t="t"/>
              <a:pathLst>
                <a:path extrusionOk="0" h="284" w="352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 txBox="1"/>
          <p:nvPr>
            <p:ph idx="4294967295" type="ctrTitle"/>
          </p:nvPr>
        </p:nvSpPr>
        <p:spPr>
          <a:xfrm>
            <a:off x="1103625" y="1983025"/>
            <a:ext cx="6054000" cy="7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9525" lvl="0" marL="0" marR="44180" rtl="0" algn="l">
              <a:lnSpc>
                <a:spcPct val="98175"/>
              </a:lnSpc>
              <a:spcBef>
                <a:spcPts val="1131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80000"/>
                </a:solidFill>
              </a:rPr>
              <a:t>Simplon.co, </a:t>
            </a:r>
            <a:r>
              <a:rPr b="1" lang="en" sz="1800">
                <a:solidFill>
                  <a:srgbClr val="980000"/>
                </a:solidFill>
              </a:rPr>
              <a:t>acteur de l’économie sociale et solidaire</a:t>
            </a:r>
            <a:endParaRPr sz="1800">
              <a:solidFill>
                <a:srgbClr val="980000"/>
              </a:solidFill>
            </a:endParaRPr>
          </a:p>
          <a:p>
            <a:pPr indent="-9525" lvl="0" marL="0" marR="44180" rtl="0" algn="l">
              <a:lnSpc>
                <a:spcPct val="98175"/>
              </a:lnSpc>
              <a:spcBef>
                <a:spcPts val="1131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80000"/>
                </a:solidFill>
              </a:rPr>
              <a:t>est un réseau de  fabriques numériques et inclusives </a:t>
            </a:r>
            <a:endParaRPr sz="1800">
              <a:solidFill>
                <a:srgbClr val="980000"/>
              </a:solidFill>
            </a:endParaRPr>
          </a:p>
        </p:txBody>
      </p:sp>
      <p:sp>
        <p:nvSpPr>
          <p:cNvPr id="124" name="Google Shape;124;p15"/>
          <p:cNvSpPr txBox="1"/>
          <p:nvPr>
            <p:ph idx="4294967295" type="subTitle"/>
          </p:nvPr>
        </p:nvSpPr>
        <p:spPr>
          <a:xfrm>
            <a:off x="2113750" y="2767825"/>
            <a:ext cx="5561100" cy="20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80000"/>
                </a:solidFill>
                <a:latin typeface="Raleway"/>
                <a:ea typeface="Raleway"/>
                <a:cs typeface="Raleway"/>
                <a:sym typeface="Raleway"/>
              </a:rPr>
              <a:t>Formation: Développeur data</a:t>
            </a:r>
            <a:endParaRPr b="1" sz="1800">
              <a:solidFill>
                <a:srgbClr val="98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98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80000"/>
                </a:solidFill>
                <a:latin typeface="Raleway"/>
                <a:ea typeface="Raleway"/>
                <a:cs typeface="Raleway"/>
                <a:sym typeface="Raleway"/>
              </a:rPr>
              <a:t>LES COMPÉTENCES VISÉES:</a:t>
            </a:r>
            <a:endParaRPr b="1" sz="1800">
              <a:solidFill>
                <a:srgbClr val="98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aleway"/>
              <a:buChar char="●"/>
            </a:pPr>
            <a:r>
              <a:rPr lang="en" sz="1800">
                <a:solidFill>
                  <a:srgbClr val="980000"/>
                </a:solidFill>
                <a:latin typeface="Raleway"/>
                <a:ea typeface="Raleway"/>
                <a:cs typeface="Raleway"/>
                <a:sym typeface="Raleway"/>
              </a:rPr>
              <a:t>Développer une base de données</a:t>
            </a:r>
            <a:endParaRPr sz="1800">
              <a:solidFill>
                <a:srgbClr val="98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aleway"/>
              <a:buChar char="●"/>
            </a:pPr>
            <a:r>
              <a:rPr lang="en" sz="1800">
                <a:solidFill>
                  <a:srgbClr val="980000"/>
                </a:solidFill>
                <a:latin typeface="Raleway"/>
                <a:ea typeface="Raleway"/>
                <a:cs typeface="Raleway"/>
                <a:sym typeface="Raleway"/>
              </a:rPr>
              <a:t>Exploiter une base de données</a:t>
            </a:r>
            <a:endParaRPr sz="1800">
              <a:solidFill>
                <a:srgbClr val="98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5" name="Google Shape;125;p15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pic>
        <p:nvPicPr>
          <p:cNvPr id="126" name="Google Shape;126;p15"/>
          <p:cNvPicPr preferRelativeResize="0"/>
          <p:nvPr/>
        </p:nvPicPr>
        <p:blipFill rotWithShape="1">
          <a:blip r:embed="rId3">
            <a:alphaModFix/>
          </a:blip>
          <a:srcRect b="10713" l="0" r="0" t="7507"/>
          <a:stretch/>
        </p:blipFill>
        <p:spPr>
          <a:xfrm>
            <a:off x="3245275" y="147725"/>
            <a:ext cx="1905000" cy="155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399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6"/>
          <p:cNvSpPr txBox="1"/>
          <p:nvPr>
            <p:ph idx="12" type="sldNum"/>
          </p:nvPr>
        </p:nvSpPr>
        <p:spPr>
          <a:xfrm>
            <a:off x="-125" y="4717500"/>
            <a:ext cx="9144000" cy="4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133" name="Google Shape;133;p16"/>
          <p:cNvSpPr txBox="1"/>
          <p:nvPr>
            <p:ph idx="4294967295" type="title"/>
          </p:nvPr>
        </p:nvSpPr>
        <p:spPr>
          <a:xfrm>
            <a:off x="189325" y="205100"/>
            <a:ext cx="8851200" cy="72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 peu de l'histoire et de La Constitution</a:t>
            </a:r>
            <a:endParaRPr b="1" sz="3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6"/>
          <p:cNvSpPr/>
          <p:nvPr/>
        </p:nvSpPr>
        <p:spPr>
          <a:xfrm>
            <a:off x="7772400" y="140275"/>
            <a:ext cx="1136100" cy="175200"/>
          </a:xfrm>
          <a:prstGeom prst="homePlate">
            <a:avLst>
              <a:gd fmla="val 50000" name="adj"/>
            </a:avLst>
          </a:prstGeom>
          <a:solidFill>
            <a:srgbClr val="23E0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Intro</a:t>
            </a:r>
            <a:endParaRPr b="1"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/>
          <p:nvPr>
            <p:ph type="title"/>
          </p:nvPr>
        </p:nvSpPr>
        <p:spPr>
          <a:xfrm>
            <a:off x="590900" y="434600"/>
            <a:ext cx="81249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 peu de l'histoire et de La Constitution</a:t>
            </a:r>
            <a:endParaRPr b="1" sz="3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7"/>
          <p:cNvSpPr txBox="1"/>
          <p:nvPr>
            <p:ph idx="1" type="body"/>
          </p:nvPr>
        </p:nvSpPr>
        <p:spPr>
          <a:xfrm>
            <a:off x="436150" y="1808375"/>
            <a:ext cx="2371200" cy="17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Depuis 1965, le président de la République est élu au suffrage universel direct (article 6 de la Constitution)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41" name="Google Shape;141;p17"/>
          <p:cNvSpPr txBox="1"/>
          <p:nvPr>
            <p:ph idx="2" type="body"/>
          </p:nvPr>
        </p:nvSpPr>
        <p:spPr>
          <a:xfrm>
            <a:off x="3386401" y="1808375"/>
            <a:ext cx="2371200" cy="13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Le scrutin est majoritaire uninominal et comporte deux tours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42" name="Google Shape;142;p17"/>
          <p:cNvSpPr txBox="1"/>
          <p:nvPr>
            <p:ph idx="3" type="body"/>
          </p:nvPr>
        </p:nvSpPr>
        <p:spPr>
          <a:xfrm>
            <a:off x="6166525" y="1736050"/>
            <a:ext cx="2371200" cy="23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La durée du mandat du Président était de sept ans,  réduite à cinq ans depuis la réforme constitutionnelle de 2000 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43" name="Google Shape;143;p17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grpSp>
        <p:nvGrpSpPr>
          <p:cNvPr id="144" name="Google Shape;144;p17"/>
          <p:cNvGrpSpPr/>
          <p:nvPr/>
        </p:nvGrpSpPr>
        <p:grpSpPr>
          <a:xfrm>
            <a:off x="1096956" y="765843"/>
            <a:ext cx="460705" cy="491455"/>
            <a:chOff x="8770051" y="937343"/>
            <a:chExt cx="744273" cy="793950"/>
          </a:xfrm>
        </p:grpSpPr>
        <p:sp>
          <p:nvSpPr>
            <p:cNvPr id="145" name="Google Shape;145;p17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0" name="Google Shape;150;p17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51" name="Google Shape;151;p17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7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7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7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7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7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7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7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7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7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1" name="Google Shape;161;p17"/>
          <p:cNvGrpSpPr/>
          <p:nvPr/>
        </p:nvGrpSpPr>
        <p:grpSpPr>
          <a:xfrm>
            <a:off x="7032706" y="765856"/>
            <a:ext cx="460705" cy="491455"/>
            <a:chOff x="8770051" y="937343"/>
            <a:chExt cx="744273" cy="793950"/>
          </a:xfrm>
        </p:grpSpPr>
        <p:sp>
          <p:nvSpPr>
            <p:cNvPr id="162" name="Google Shape;162;p17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7" name="Google Shape;167;p17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68" name="Google Shape;168;p17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7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8" name="Google Shape;178;p17"/>
          <p:cNvGrpSpPr/>
          <p:nvPr/>
        </p:nvGrpSpPr>
        <p:grpSpPr>
          <a:xfrm>
            <a:off x="4064818" y="765843"/>
            <a:ext cx="460705" cy="491455"/>
            <a:chOff x="8770051" y="937343"/>
            <a:chExt cx="744273" cy="793950"/>
          </a:xfrm>
        </p:grpSpPr>
        <p:sp>
          <p:nvSpPr>
            <p:cNvPr id="179" name="Google Shape;179;p17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4" name="Google Shape;184;p17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85" name="Google Shape;185;p17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8;p17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17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17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91;p17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17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17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5" name="Google Shape;195;p17"/>
          <p:cNvSpPr/>
          <p:nvPr/>
        </p:nvSpPr>
        <p:spPr>
          <a:xfrm>
            <a:off x="7772400" y="140275"/>
            <a:ext cx="1136100" cy="175200"/>
          </a:xfrm>
          <a:prstGeom prst="homePlate">
            <a:avLst>
              <a:gd fmla="val 50000" name="adj"/>
            </a:avLst>
          </a:prstGeom>
          <a:solidFill>
            <a:srgbClr val="23E0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Intro</a:t>
            </a:r>
            <a:endParaRPr b="1"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8"/>
          <p:cNvSpPr txBox="1"/>
          <p:nvPr>
            <p:ph type="title"/>
          </p:nvPr>
        </p:nvSpPr>
        <p:spPr>
          <a:xfrm>
            <a:off x="698325" y="358400"/>
            <a:ext cx="786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Les élections présidentielles en chiffres </a:t>
            </a:r>
            <a:endParaRPr/>
          </a:p>
        </p:txBody>
      </p:sp>
      <p:sp>
        <p:nvSpPr>
          <p:cNvPr id="201" name="Google Shape;201;p18"/>
          <p:cNvSpPr txBox="1"/>
          <p:nvPr>
            <p:ph idx="1" type="body"/>
          </p:nvPr>
        </p:nvSpPr>
        <p:spPr>
          <a:xfrm>
            <a:off x="893700" y="1885950"/>
            <a:ext cx="2491200" cy="13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10 élections présidentielles ont eu lieu depuis 1965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202" name="Google Shape;202;p18"/>
          <p:cNvSpPr txBox="1"/>
          <p:nvPr>
            <p:ph idx="2" type="body"/>
          </p:nvPr>
        </p:nvSpPr>
        <p:spPr>
          <a:xfrm>
            <a:off x="3512560" y="1885950"/>
            <a:ext cx="2491200" cy="13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Les années des élections: 1965, 1969, 1974, 1981, 1988, 1995, 2002, 2007, 2012, 2017</a:t>
            </a:r>
            <a:endParaRPr sz="1200">
              <a:solidFill>
                <a:srgbClr val="434343"/>
              </a:solidFill>
            </a:endParaRPr>
          </a:p>
        </p:txBody>
      </p:sp>
      <p:sp>
        <p:nvSpPr>
          <p:cNvPr id="203" name="Google Shape;203;p18"/>
          <p:cNvSpPr txBox="1"/>
          <p:nvPr>
            <p:ph idx="3" type="body"/>
          </p:nvPr>
        </p:nvSpPr>
        <p:spPr>
          <a:xfrm>
            <a:off x="6131425" y="1885950"/>
            <a:ext cx="2491200" cy="17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2 tours</a:t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Maintien au second tour: deux candidats arrivés en tête au premier tour sauf si au premier tour un candidat a obtenu la majorité absolue des suffrages exprimés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4" name="Google Shape;204;p18"/>
          <p:cNvSpPr txBox="1"/>
          <p:nvPr>
            <p:ph idx="1" type="body"/>
          </p:nvPr>
        </p:nvSpPr>
        <p:spPr>
          <a:xfrm>
            <a:off x="893700" y="3657600"/>
            <a:ext cx="2491200" cy="13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8 personnes étaient élues pour la rôle du Président de la République Française </a:t>
            </a:r>
            <a:endParaRPr sz="1200">
              <a:solidFill>
                <a:srgbClr val="434343"/>
              </a:solidFill>
            </a:endParaRPr>
          </a:p>
        </p:txBody>
      </p:sp>
      <p:sp>
        <p:nvSpPr>
          <p:cNvPr id="205" name="Google Shape;205;p18"/>
          <p:cNvSpPr txBox="1"/>
          <p:nvPr>
            <p:ph idx="2" type="body"/>
          </p:nvPr>
        </p:nvSpPr>
        <p:spPr>
          <a:xfrm>
            <a:off x="3512560" y="3657600"/>
            <a:ext cx="2491200" cy="13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70 candidats</a:t>
            </a:r>
            <a:endParaRPr sz="1200">
              <a:solidFill>
                <a:srgbClr val="434343"/>
              </a:solidFill>
            </a:endParaRPr>
          </a:p>
        </p:txBody>
      </p:sp>
      <p:sp>
        <p:nvSpPr>
          <p:cNvPr id="206" name="Google Shape;206;p18"/>
          <p:cNvSpPr/>
          <p:nvPr/>
        </p:nvSpPr>
        <p:spPr>
          <a:xfrm>
            <a:off x="977625" y="1399575"/>
            <a:ext cx="568200" cy="51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3615300" y="1399575"/>
            <a:ext cx="568200" cy="519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6238259" y="1399575"/>
            <a:ext cx="568200" cy="519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8"/>
          <p:cNvSpPr/>
          <p:nvPr/>
        </p:nvSpPr>
        <p:spPr>
          <a:xfrm>
            <a:off x="977625" y="3171225"/>
            <a:ext cx="568200" cy="51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8"/>
          <p:cNvSpPr/>
          <p:nvPr/>
        </p:nvSpPr>
        <p:spPr>
          <a:xfrm>
            <a:off x="3615300" y="3171225"/>
            <a:ext cx="568200" cy="519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18"/>
          <p:cNvGrpSpPr/>
          <p:nvPr/>
        </p:nvGrpSpPr>
        <p:grpSpPr>
          <a:xfrm>
            <a:off x="6370548" y="1529603"/>
            <a:ext cx="294182" cy="286367"/>
            <a:chOff x="5970800" y="1619250"/>
            <a:chExt cx="428650" cy="456725"/>
          </a:xfrm>
        </p:grpSpPr>
        <p:sp>
          <p:nvSpPr>
            <p:cNvPr id="212" name="Google Shape;212;p18"/>
            <p:cNvSpPr/>
            <p:nvPr/>
          </p:nvSpPr>
          <p:spPr>
            <a:xfrm>
              <a:off x="5970800" y="1674200"/>
              <a:ext cx="377975" cy="377950"/>
            </a:xfrm>
            <a:custGeom>
              <a:rect b="b" l="l" r="r" t="t"/>
              <a:pathLst>
                <a:path extrusionOk="0" h="15118" w="15119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8"/>
            <p:cNvSpPr/>
            <p:nvPr/>
          </p:nvSpPr>
          <p:spPr>
            <a:xfrm>
              <a:off x="6068500" y="1771875"/>
              <a:ext cx="182575" cy="182600"/>
            </a:xfrm>
            <a:custGeom>
              <a:rect b="b" l="l" r="r" t="t"/>
              <a:pathLst>
                <a:path extrusionOk="0" h="7304" w="7303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8"/>
            <p:cNvSpPr/>
            <p:nvPr/>
          </p:nvSpPr>
          <p:spPr>
            <a:xfrm>
              <a:off x="5981175" y="2005125"/>
              <a:ext cx="75125" cy="70850"/>
            </a:xfrm>
            <a:custGeom>
              <a:rect b="b" l="l" r="r" t="t"/>
              <a:pathLst>
                <a:path extrusionOk="0" h="2834" w="3005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6263875" y="2005125"/>
              <a:ext cx="74525" cy="70850"/>
            </a:xfrm>
            <a:custGeom>
              <a:rect b="b" l="l" r="r" t="t"/>
              <a:pathLst>
                <a:path extrusionOk="0" h="2834" w="2981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8"/>
            <p:cNvSpPr/>
            <p:nvPr/>
          </p:nvSpPr>
          <p:spPr>
            <a:xfrm>
              <a:off x="6147875" y="1619250"/>
              <a:ext cx="251575" cy="255850"/>
            </a:xfrm>
            <a:custGeom>
              <a:rect b="b" l="l" r="r" t="t"/>
              <a:pathLst>
                <a:path extrusionOk="0" h="10234" w="10063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" name="Google Shape;217;p18"/>
          <p:cNvGrpSpPr/>
          <p:nvPr/>
        </p:nvGrpSpPr>
        <p:grpSpPr>
          <a:xfrm>
            <a:off x="1117882" y="3302526"/>
            <a:ext cx="288315" cy="243495"/>
            <a:chOff x="5975075" y="2327500"/>
            <a:chExt cx="420100" cy="388350"/>
          </a:xfrm>
        </p:grpSpPr>
        <p:sp>
          <p:nvSpPr>
            <p:cNvPr id="218" name="Google Shape;218;p18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18"/>
          <p:cNvGrpSpPr/>
          <p:nvPr/>
        </p:nvGrpSpPr>
        <p:grpSpPr>
          <a:xfrm>
            <a:off x="3716449" y="1540528"/>
            <a:ext cx="351180" cy="237367"/>
            <a:chOff x="5255200" y="3006475"/>
            <a:chExt cx="511700" cy="378575"/>
          </a:xfrm>
        </p:grpSpPr>
        <p:sp>
          <p:nvSpPr>
            <p:cNvPr id="221" name="Google Shape;221;p18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18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grpSp>
        <p:nvGrpSpPr>
          <p:cNvPr id="224" name="Google Shape;224;p18"/>
          <p:cNvGrpSpPr/>
          <p:nvPr/>
        </p:nvGrpSpPr>
        <p:grpSpPr>
          <a:xfrm>
            <a:off x="2043425" y="3225455"/>
            <a:ext cx="359355" cy="301190"/>
            <a:chOff x="2599825" y="3689700"/>
            <a:chExt cx="429850" cy="360275"/>
          </a:xfrm>
        </p:grpSpPr>
        <p:sp>
          <p:nvSpPr>
            <p:cNvPr id="225" name="Google Shape;225;p18"/>
            <p:cNvSpPr/>
            <p:nvPr/>
          </p:nvSpPr>
          <p:spPr>
            <a:xfrm>
              <a:off x="2599825" y="3689700"/>
              <a:ext cx="429850" cy="169150"/>
            </a:xfrm>
            <a:custGeom>
              <a:rect b="b" l="l" r="r" t="t"/>
              <a:pathLst>
                <a:path extrusionOk="0" h="6766" w="17194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2599825" y="3861275"/>
              <a:ext cx="429850" cy="188700"/>
            </a:xfrm>
            <a:custGeom>
              <a:rect b="b" l="l" r="r" t="t"/>
              <a:pathLst>
                <a:path extrusionOk="0" h="7548" w="17194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" name="Google Shape;227;p18"/>
          <p:cNvGrpSpPr/>
          <p:nvPr/>
        </p:nvGrpSpPr>
        <p:grpSpPr>
          <a:xfrm>
            <a:off x="3719725" y="3273680"/>
            <a:ext cx="359355" cy="301190"/>
            <a:chOff x="2599825" y="3689700"/>
            <a:chExt cx="429850" cy="360275"/>
          </a:xfrm>
        </p:grpSpPr>
        <p:sp>
          <p:nvSpPr>
            <p:cNvPr id="228" name="Google Shape;228;p18"/>
            <p:cNvSpPr/>
            <p:nvPr/>
          </p:nvSpPr>
          <p:spPr>
            <a:xfrm>
              <a:off x="2599825" y="3689700"/>
              <a:ext cx="429850" cy="169150"/>
            </a:xfrm>
            <a:custGeom>
              <a:rect b="b" l="l" r="r" t="t"/>
              <a:pathLst>
                <a:path extrusionOk="0" h="6766" w="17194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8"/>
            <p:cNvSpPr/>
            <p:nvPr/>
          </p:nvSpPr>
          <p:spPr>
            <a:xfrm>
              <a:off x="2599825" y="3861275"/>
              <a:ext cx="429850" cy="188700"/>
            </a:xfrm>
            <a:custGeom>
              <a:rect b="b" l="l" r="r" t="t"/>
              <a:pathLst>
                <a:path extrusionOk="0" h="7548" w="17194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" name="Google Shape;230;p18"/>
          <p:cNvGrpSpPr/>
          <p:nvPr/>
        </p:nvGrpSpPr>
        <p:grpSpPr>
          <a:xfrm>
            <a:off x="1081143" y="1439725"/>
            <a:ext cx="347107" cy="438984"/>
            <a:chOff x="584925" y="238125"/>
            <a:chExt cx="415200" cy="525100"/>
          </a:xfrm>
        </p:grpSpPr>
        <p:sp>
          <p:nvSpPr>
            <p:cNvPr id="231" name="Google Shape;231;p18"/>
            <p:cNvSpPr/>
            <p:nvPr/>
          </p:nvSpPr>
          <p:spPr>
            <a:xfrm>
              <a:off x="621550" y="2991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633750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716800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799825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882875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584925" y="26132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" name="Google Shape;237;p18"/>
          <p:cNvSpPr/>
          <p:nvPr/>
        </p:nvSpPr>
        <p:spPr>
          <a:xfrm>
            <a:off x="7772400" y="140275"/>
            <a:ext cx="1136100" cy="175200"/>
          </a:xfrm>
          <a:prstGeom prst="homePlate">
            <a:avLst>
              <a:gd fmla="val 50000" name="adj"/>
            </a:avLst>
          </a:prstGeom>
          <a:solidFill>
            <a:srgbClr val="23E0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Intro</a:t>
            </a:r>
            <a:endParaRPr b="1"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282025" y="527050"/>
            <a:ext cx="1893600" cy="3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20124D"/>
                </a:solidFill>
              </a:rPr>
              <a:t>Les Présidents de la France</a:t>
            </a:r>
            <a:endParaRPr b="1" sz="2200">
              <a:solidFill>
                <a:srgbClr val="20124D"/>
              </a:solidFill>
            </a:endParaRPr>
          </a:p>
        </p:txBody>
      </p:sp>
      <p:sp>
        <p:nvSpPr>
          <p:cNvPr id="243" name="Google Shape;243;p19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pic>
        <p:nvPicPr>
          <p:cNvPr id="244" name="Google Shape;2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5550" y="527050"/>
            <a:ext cx="6607325" cy="42685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19"/>
          <p:cNvSpPr/>
          <p:nvPr/>
        </p:nvSpPr>
        <p:spPr>
          <a:xfrm>
            <a:off x="7772400" y="140275"/>
            <a:ext cx="1136100" cy="175200"/>
          </a:xfrm>
          <a:prstGeom prst="homePlate">
            <a:avLst>
              <a:gd fmla="val 50000" name="adj"/>
            </a:avLst>
          </a:prstGeom>
          <a:solidFill>
            <a:srgbClr val="23E0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Intro</a:t>
            </a:r>
            <a:endParaRPr b="1"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idx="4294967295" type="ctrTitle"/>
          </p:nvPr>
        </p:nvSpPr>
        <p:spPr>
          <a:xfrm>
            <a:off x="446900" y="490119"/>
            <a:ext cx="6623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</a:rPr>
              <a:t>Contexte du projet:</a:t>
            </a:r>
            <a:endParaRPr b="1" sz="4800">
              <a:solidFill>
                <a:schemeClr val="lt1"/>
              </a:solidFill>
            </a:endParaRPr>
          </a:p>
        </p:txBody>
      </p:sp>
      <p:sp>
        <p:nvSpPr>
          <p:cNvPr id="251" name="Google Shape;251;p20"/>
          <p:cNvSpPr txBox="1"/>
          <p:nvPr>
            <p:ph idx="4294967295" type="subTitle"/>
          </p:nvPr>
        </p:nvSpPr>
        <p:spPr>
          <a:xfrm>
            <a:off x="541550" y="1514650"/>
            <a:ext cx="7836300" cy="31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Enjeux: </a:t>
            </a:r>
            <a:endParaRPr b="1"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Avoir une meilleure compréhension du système des élections françaises et la construction de la société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L'activité de la population dans la vie politique 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La popularité  des présidents français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La fréquence des changements du chef de la République</a:t>
            </a:r>
            <a:r>
              <a:rPr lang="en" sz="1800">
                <a:solidFill>
                  <a:schemeClr val="lt1"/>
                </a:solidFill>
              </a:rPr>
              <a:t> 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Domaine </a:t>
            </a:r>
            <a:r>
              <a:rPr lang="en" sz="1800">
                <a:solidFill>
                  <a:schemeClr val="lt1"/>
                </a:solidFill>
              </a:rPr>
              <a:t>d’application: 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La France par départements 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Récupération des données électorales: de 1965 à 2017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52" name="Google Shape;252;p20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400"/>
              <a:t>‹#›</a:t>
            </a:fld>
            <a:endParaRPr b="1" sz="1400"/>
          </a:p>
        </p:txBody>
      </p:sp>
      <p:grpSp>
        <p:nvGrpSpPr>
          <p:cNvPr id="253" name="Google Shape;253;p20"/>
          <p:cNvGrpSpPr/>
          <p:nvPr/>
        </p:nvGrpSpPr>
        <p:grpSpPr>
          <a:xfrm>
            <a:off x="7620792" y="573984"/>
            <a:ext cx="1025394" cy="1075941"/>
            <a:chOff x="4636075" y="261925"/>
            <a:chExt cx="401800" cy="475050"/>
          </a:xfrm>
        </p:grpSpPr>
        <p:sp>
          <p:nvSpPr>
            <p:cNvPr id="254" name="Google Shape;254;p20"/>
            <p:cNvSpPr/>
            <p:nvPr/>
          </p:nvSpPr>
          <p:spPr>
            <a:xfrm>
              <a:off x="4665400" y="326650"/>
              <a:ext cx="372475" cy="97100"/>
            </a:xfrm>
            <a:custGeom>
              <a:rect b="b" l="l" r="r" t="t"/>
              <a:pathLst>
                <a:path extrusionOk="0" h="3884" w="14899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4636075" y="438375"/>
              <a:ext cx="372475" cy="97125"/>
            </a:xfrm>
            <a:custGeom>
              <a:rect b="b" l="l" r="r" t="t"/>
              <a:pathLst>
                <a:path extrusionOk="0" h="3885" w="14899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4814975" y="261925"/>
              <a:ext cx="44000" cy="50100"/>
            </a:xfrm>
            <a:custGeom>
              <a:rect b="b" l="l" r="r" t="t"/>
              <a:pathLst>
                <a:path extrusionOk="0" h="2004" w="176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4814975" y="550125"/>
              <a:ext cx="44000" cy="186850"/>
            </a:xfrm>
            <a:custGeom>
              <a:rect b="b" l="l" r="r" t="t"/>
              <a:pathLst>
                <a:path extrusionOk="0" h="7474" w="176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" name="Google Shape;258;p20"/>
          <p:cNvSpPr/>
          <p:nvPr/>
        </p:nvSpPr>
        <p:spPr>
          <a:xfrm>
            <a:off x="7772400" y="140275"/>
            <a:ext cx="1136100" cy="175200"/>
          </a:xfrm>
          <a:prstGeom prst="homePlate">
            <a:avLst>
              <a:gd fmla="val 50000" name="adj"/>
            </a:avLst>
          </a:prstGeom>
          <a:solidFill>
            <a:srgbClr val="23E0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Intro</a:t>
            </a:r>
            <a:endParaRPr b="1"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00051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